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DDB1D-DF82-85BD-FD38-F1DAD6141457}" v="191" dt="2021-12-16T15:00:04.920"/>
    <p1510:client id="{252D613E-4766-0C21-0605-8512855C52D8}" v="477" dt="2021-12-09T15:09:18.940"/>
    <p1510:client id="{2F0B84C4-3FB4-4345-A6B2-F5377A6D6E88}" v="380" dt="2021-12-02T15:10:26.120"/>
    <p1510:client id="{3E32078D-2E31-0846-24CA-00C991EA2F8B}" v="368" dt="2021-12-16T14:50:09.668"/>
    <p1510:client id="{4A7222A5-41E1-75E0-C214-B9C3E30B7AA0}" v="401" dt="2021-12-16T15:00:08.848"/>
    <p1510:client id="{7064FCD8-6F1E-F2A6-EA35-F00D5772DF34}" v="381" dt="2021-12-09T15:07:35.681"/>
    <p1510:client id="{746E6453-430D-72D6-46AC-48FF9FEA774E}" v="240" dt="2021-12-16T14:59:26.962"/>
    <p1510:client id="{9C24315E-2B2F-425C-8BD0-ED4569121C02}" v="212" dt="2021-12-16T14:59:31.809"/>
    <p1510:client id="{B4B8560D-47AD-5655-C0AE-9C74CCBF47AD}" v="187" dt="2021-12-09T14:42:23.780"/>
    <p1510:client id="{FBBEF45C-202F-229E-8044-55A0DF3EABF8}" v="91" dt="2021-12-16T14:57:40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lianmarquina.es/12-hoteles-con-biblioteca-que-te-invitan-a-estar-rodeados-de-libro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605BD41-9AEC-4021-8167-BFFF3914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07" y="330994"/>
            <a:ext cx="2526506" cy="1739901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B4F45974-FC71-4CA2-9D92-DDE625D74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576" y="518321"/>
            <a:ext cx="2636838" cy="2398712"/>
          </a:xfrm>
          <a:prstGeom prst="rect">
            <a:avLst/>
          </a:prstGeom>
        </p:spPr>
      </p:pic>
      <p:pic>
        <p:nvPicPr>
          <p:cNvPr id="16" name="Imagen 18">
            <a:extLst>
              <a:ext uri="{FF2B5EF4-FFF2-40B4-BE49-F238E27FC236}">
                <a16:creationId xmlns:a16="http://schemas.microsoft.com/office/drawing/2014/main" id="{FD8BB28E-CCF3-4C43-B70E-A3E03A63E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31" y="4714722"/>
            <a:ext cx="3921918" cy="881369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1835EF89-FB96-4BC5-A86C-B6862162C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94" y="3669514"/>
            <a:ext cx="9434512" cy="84056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E983A2-8556-446A-8EA6-DA0E3190C31A}"/>
              </a:ext>
            </a:extLst>
          </p:cNvPr>
          <p:cNvSpPr txBox="1"/>
          <p:nvPr/>
        </p:nvSpPr>
        <p:spPr>
          <a:xfrm>
            <a:off x="6831806" y="4998242"/>
            <a:ext cx="445769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Cavolini"/>
                <a:cs typeface="Calibri"/>
              </a:rPr>
              <a:t>Paula </a:t>
            </a:r>
            <a:r>
              <a:rPr lang="es-ES" sz="2000" err="1">
                <a:latin typeface="Cavolini"/>
                <a:cs typeface="Calibri"/>
              </a:rPr>
              <a:t>Graue</a:t>
            </a:r>
            <a:r>
              <a:rPr lang="es-ES" sz="2000">
                <a:latin typeface="Cavolini"/>
                <a:cs typeface="Calibri"/>
              </a:rPr>
              <a:t>  #11</a:t>
            </a:r>
          </a:p>
          <a:p>
            <a:r>
              <a:rPr lang="es-ES" sz="2000">
                <a:latin typeface="Cavolini"/>
                <a:cs typeface="Calibri"/>
              </a:rPr>
              <a:t>Jerónimo Guerra #12</a:t>
            </a:r>
          </a:p>
          <a:p>
            <a:r>
              <a:rPr lang="es-ES" sz="2000">
                <a:latin typeface="Cavolini"/>
                <a:cs typeface="Calibri"/>
              </a:rPr>
              <a:t>María Fernanda </a:t>
            </a:r>
            <a:r>
              <a:rPr lang="es-ES" sz="2000" err="1">
                <a:latin typeface="Cavolini"/>
                <a:cs typeface="Calibri"/>
              </a:rPr>
              <a:t>Gutierrez</a:t>
            </a:r>
            <a:r>
              <a:rPr lang="es-ES" sz="2000">
                <a:latin typeface="Cavolini"/>
                <a:cs typeface="Calibri"/>
              </a:rPr>
              <a:t> #13</a:t>
            </a:r>
          </a:p>
          <a:p>
            <a:r>
              <a:rPr lang="es-ES" sz="2000">
                <a:latin typeface="Cavolini"/>
                <a:cs typeface="Calibri"/>
              </a:rPr>
              <a:t>Valeria </a:t>
            </a:r>
            <a:r>
              <a:rPr lang="es-ES" sz="2000" err="1">
                <a:latin typeface="Cavolini"/>
                <a:cs typeface="Calibri"/>
              </a:rPr>
              <a:t>Majul</a:t>
            </a:r>
            <a:r>
              <a:rPr lang="es-ES" sz="2000">
                <a:latin typeface="Cavolini"/>
                <a:cs typeface="Calibri"/>
              </a:rPr>
              <a:t> #14</a:t>
            </a:r>
          </a:p>
          <a:p>
            <a:r>
              <a:rPr lang="es-ES" sz="2000">
                <a:latin typeface="Cavolini"/>
                <a:cs typeface="Calibri"/>
              </a:rPr>
              <a:t>José Emiliano Monroy #15</a:t>
            </a:r>
          </a:p>
        </p:txBody>
      </p:sp>
      <p:pic>
        <p:nvPicPr>
          <p:cNvPr id="4" name="Imagen 4" descr="Avión volando sobre nubes&#10;&#10;Descripción generada automáticamente">
            <a:extLst>
              <a:ext uri="{FF2B5EF4-FFF2-40B4-BE49-F238E27FC236}">
                <a16:creationId xmlns:a16="http://schemas.microsoft.com/office/drawing/2014/main" id="{B7616484-54C1-4EE1-97FA-50C35419C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0000">
            <a:off x="4690801" y="1278318"/>
            <a:ext cx="2576513" cy="19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7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57B1EB-3E32-4A75-AD9C-DAD150E7F3B5}"/>
              </a:ext>
            </a:extLst>
          </p:cNvPr>
          <p:cNvSpPr txBox="1"/>
          <p:nvPr/>
        </p:nvSpPr>
        <p:spPr>
          <a:xfrm>
            <a:off x="4478284" y="3624831"/>
            <a:ext cx="600398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u="sng" kern="1200">
                <a:latin typeface="+mj-lt"/>
                <a:ea typeface="+mj-ea"/>
                <a:cs typeface="+mj-cs"/>
              </a:rPr>
              <a:t>VACATIONS</a:t>
            </a:r>
            <a:r>
              <a:rPr lang="en-US" sz="4400" kern="1200"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5" name="Imagen 5" descr="Imagen digital de una ciudad&#10;&#10;Descripción generada automáticamente">
            <a:extLst>
              <a:ext uri="{FF2B5EF4-FFF2-40B4-BE49-F238E27FC236}">
                <a16:creationId xmlns:a16="http://schemas.microsoft.com/office/drawing/2014/main" id="{160E7027-95B6-4839-BF41-A6856F847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7" r="16934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CF0FE3-9C2A-448A-A188-519594C2E558}"/>
              </a:ext>
            </a:extLst>
          </p:cNvPr>
          <p:cNvSpPr txBox="1"/>
          <p:nvPr/>
        </p:nvSpPr>
        <p:spPr>
          <a:xfrm>
            <a:off x="4406844" y="5021831"/>
            <a:ext cx="6946955" cy="12999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Our parents used to go on vacations to: Acapulco(Mx) Santa Fe(Mx) Houston(Usa) Cuernavaca(Mx) casa Blanca(Ecu) Valle De Bravo(Mx)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AFC121F9-9CC7-4D4F-A1B9-A0ED07D73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16" b="4018"/>
          <a:stretch/>
        </p:blipFill>
        <p:spPr>
          <a:xfrm>
            <a:off x="20" y="7638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6" name="Imagen 6" descr="Vista de una ciudad grande&#10;&#10;Descripción generada automáticamente">
            <a:extLst>
              <a:ext uri="{FF2B5EF4-FFF2-40B4-BE49-F238E27FC236}">
                <a16:creationId xmlns:a16="http://schemas.microsoft.com/office/drawing/2014/main" id="{45D14F08-CA88-4D58-BA91-8A7A9C85D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84" r="22158" b="-1"/>
          <a:stretch/>
        </p:blipFill>
        <p:spPr>
          <a:xfrm>
            <a:off x="8581636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385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44">
            <a:extLst>
              <a:ext uri="{FF2B5EF4-FFF2-40B4-BE49-F238E27FC236}">
                <a16:creationId xmlns:a16="http://schemas.microsoft.com/office/drawing/2014/main" id="{8A2EB53C-CFB0-49CC-BA4A-3C1BDC4C0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197" y="499247"/>
            <a:ext cx="6561982" cy="5859509"/>
          </a:xfrm>
          <a:custGeom>
            <a:avLst/>
            <a:gdLst>
              <a:gd name="connsiteX0" fmla="*/ 505253 w 6561982"/>
              <a:gd name="connsiteY0" fmla="*/ 3748096 h 5859509"/>
              <a:gd name="connsiteX1" fmla="*/ 1267386 w 6561982"/>
              <a:gd name="connsiteY1" fmla="*/ 3748096 h 5859509"/>
              <a:gd name="connsiteX2" fmla="*/ 1376262 w 6561982"/>
              <a:gd name="connsiteY2" fmla="*/ 3810385 h 5859509"/>
              <a:gd name="connsiteX3" fmla="*/ 1757328 w 6561982"/>
              <a:gd name="connsiteY3" fmla="*/ 4481707 h 5859509"/>
              <a:gd name="connsiteX4" fmla="*/ 1757328 w 6561982"/>
              <a:gd name="connsiteY4" fmla="*/ 4610898 h 5859509"/>
              <a:gd name="connsiteX5" fmla="*/ 1376262 w 6561982"/>
              <a:gd name="connsiteY5" fmla="*/ 5282218 h 5859509"/>
              <a:gd name="connsiteX6" fmla="*/ 1267386 w 6561982"/>
              <a:gd name="connsiteY6" fmla="*/ 5344506 h 5859509"/>
              <a:gd name="connsiteX7" fmla="*/ 505253 w 6561982"/>
              <a:gd name="connsiteY7" fmla="*/ 5344506 h 5859509"/>
              <a:gd name="connsiteX8" fmla="*/ 396379 w 6561982"/>
              <a:gd name="connsiteY8" fmla="*/ 5282218 h 5859509"/>
              <a:gd name="connsiteX9" fmla="*/ 15311 w 6561982"/>
              <a:gd name="connsiteY9" fmla="*/ 4610898 h 5859509"/>
              <a:gd name="connsiteX10" fmla="*/ 15311 w 6561982"/>
              <a:gd name="connsiteY10" fmla="*/ 4481707 h 5859509"/>
              <a:gd name="connsiteX11" fmla="*/ 396379 w 6561982"/>
              <a:gd name="connsiteY11" fmla="*/ 3810385 h 5859509"/>
              <a:gd name="connsiteX12" fmla="*/ 505253 w 6561982"/>
              <a:gd name="connsiteY12" fmla="*/ 3748096 h 5859509"/>
              <a:gd name="connsiteX13" fmla="*/ 3345172 w 6561982"/>
              <a:gd name="connsiteY13" fmla="*/ 1393265 h 5859509"/>
              <a:gd name="connsiteX14" fmla="*/ 3478742 w 6561982"/>
              <a:gd name="connsiteY14" fmla="*/ 1393265 h 5859509"/>
              <a:gd name="connsiteX15" fmla="*/ 5112069 w 6561982"/>
              <a:gd name="connsiteY15" fmla="*/ 1393265 h 5859509"/>
              <a:gd name="connsiteX16" fmla="*/ 5425562 w 6561982"/>
              <a:gd name="connsiteY16" fmla="*/ 1567527 h 5859509"/>
              <a:gd name="connsiteX17" fmla="*/ 6522794 w 6561982"/>
              <a:gd name="connsiteY17" fmla="*/ 3445673 h 5859509"/>
              <a:gd name="connsiteX18" fmla="*/ 6522794 w 6561982"/>
              <a:gd name="connsiteY18" fmla="*/ 3807103 h 5859509"/>
              <a:gd name="connsiteX19" fmla="*/ 5425562 w 6561982"/>
              <a:gd name="connsiteY19" fmla="*/ 5685248 h 5859509"/>
              <a:gd name="connsiteX20" fmla="*/ 5112069 w 6561982"/>
              <a:gd name="connsiteY20" fmla="*/ 5859509 h 5859509"/>
              <a:gd name="connsiteX21" fmla="*/ 2917602 w 6561982"/>
              <a:gd name="connsiteY21" fmla="*/ 5859509 h 5859509"/>
              <a:gd name="connsiteX22" fmla="*/ 2604110 w 6561982"/>
              <a:gd name="connsiteY22" fmla="*/ 5685248 h 5859509"/>
              <a:gd name="connsiteX23" fmla="*/ 1506877 w 6561982"/>
              <a:gd name="connsiteY23" fmla="*/ 3807103 h 5859509"/>
              <a:gd name="connsiteX24" fmla="*/ 1506877 w 6561982"/>
              <a:gd name="connsiteY24" fmla="*/ 3445673 h 5859509"/>
              <a:gd name="connsiteX25" fmla="*/ 1700018 w 6561982"/>
              <a:gd name="connsiteY25" fmla="*/ 3115072 h 5859509"/>
              <a:gd name="connsiteX26" fmla="*/ 1782566 w 6561982"/>
              <a:gd name="connsiteY26" fmla="*/ 2973774 h 5859509"/>
              <a:gd name="connsiteX27" fmla="*/ 2820879 w 6561982"/>
              <a:gd name="connsiteY27" fmla="*/ 2973774 h 5859509"/>
              <a:gd name="connsiteX28" fmla="*/ 2981759 w 6561982"/>
              <a:gd name="connsiteY28" fmla="*/ 2884346 h 5859509"/>
              <a:gd name="connsiteX29" fmla="*/ 3544837 w 6561982"/>
              <a:gd name="connsiteY29" fmla="*/ 1920516 h 5859509"/>
              <a:gd name="connsiteX30" fmla="*/ 3544837 w 6561982"/>
              <a:gd name="connsiteY30" fmla="*/ 1735036 h 5859509"/>
              <a:gd name="connsiteX31" fmla="*/ 3361865 w 6561982"/>
              <a:gd name="connsiteY31" fmla="*/ 1421838 h 5859509"/>
              <a:gd name="connsiteX32" fmla="*/ 1756519 w 6561982"/>
              <a:gd name="connsiteY32" fmla="*/ 778062 h 5859509"/>
              <a:gd name="connsiteX33" fmla="*/ 2758795 w 6561982"/>
              <a:gd name="connsiteY33" fmla="*/ 778062 h 5859509"/>
              <a:gd name="connsiteX34" fmla="*/ 2901976 w 6561982"/>
              <a:gd name="connsiteY34" fmla="*/ 859976 h 5859509"/>
              <a:gd name="connsiteX35" fmla="*/ 3403112 w 6561982"/>
              <a:gd name="connsiteY35" fmla="*/ 1742826 h 5859509"/>
              <a:gd name="connsiteX36" fmla="*/ 3403112 w 6561982"/>
              <a:gd name="connsiteY36" fmla="*/ 1912724 h 5859509"/>
              <a:gd name="connsiteX37" fmla="*/ 2901976 w 6561982"/>
              <a:gd name="connsiteY37" fmla="*/ 2795573 h 5859509"/>
              <a:gd name="connsiteX38" fmla="*/ 2758795 w 6561982"/>
              <a:gd name="connsiteY38" fmla="*/ 2877487 h 5859509"/>
              <a:gd name="connsiteX39" fmla="*/ 1756519 w 6561982"/>
              <a:gd name="connsiteY39" fmla="*/ 2877487 h 5859509"/>
              <a:gd name="connsiteX40" fmla="*/ 1613339 w 6561982"/>
              <a:gd name="connsiteY40" fmla="*/ 2795573 h 5859509"/>
              <a:gd name="connsiteX41" fmla="*/ 1112202 w 6561982"/>
              <a:gd name="connsiteY41" fmla="*/ 1912724 h 5859509"/>
              <a:gd name="connsiteX42" fmla="*/ 1112202 w 6561982"/>
              <a:gd name="connsiteY42" fmla="*/ 1742826 h 5859509"/>
              <a:gd name="connsiteX43" fmla="*/ 1613339 w 6561982"/>
              <a:gd name="connsiteY43" fmla="*/ 859976 h 5859509"/>
              <a:gd name="connsiteX44" fmla="*/ 1756519 w 6561982"/>
              <a:gd name="connsiteY44" fmla="*/ 778062 h 5859509"/>
              <a:gd name="connsiteX45" fmla="*/ 3339833 w 6561982"/>
              <a:gd name="connsiteY45" fmla="*/ 0 h 5859509"/>
              <a:gd name="connsiteX46" fmla="*/ 3952099 w 6561982"/>
              <a:gd name="connsiteY46" fmla="*/ 0 h 5859509"/>
              <a:gd name="connsiteX47" fmla="*/ 4039566 w 6561982"/>
              <a:gd name="connsiteY47" fmla="*/ 50040 h 5859509"/>
              <a:gd name="connsiteX48" fmla="*/ 4345699 w 6561982"/>
              <a:gd name="connsiteY48" fmla="*/ 589353 h 5859509"/>
              <a:gd name="connsiteX49" fmla="*/ 4345699 w 6561982"/>
              <a:gd name="connsiteY49" fmla="*/ 693138 h 5859509"/>
              <a:gd name="connsiteX50" fmla="*/ 4039566 w 6561982"/>
              <a:gd name="connsiteY50" fmla="*/ 1232450 h 5859509"/>
              <a:gd name="connsiteX51" fmla="*/ 3952099 w 6561982"/>
              <a:gd name="connsiteY51" fmla="*/ 1282490 h 5859509"/>
              <a:gd name="connsiteX52" fmla="*/ 3339833 w 6561982"/>
              <a:gd name="connsiteY52" fmla="*/ 1282490 h 5859509"/>
              <a:gd name="connsiteX53" fmla="*/ 3252368 w 6561982"/>
              <a:gd name="connsiteY53" fmla="*/ 1232450 h 5859509"/>
              <a:gd name="connsiteX54" fmla="*/ 2946235 w 6561982"/>
              <a:gd name="connsiteY54" fmla="*/ 693138 h 5859509"/>
              <a:gd name="connsiteX55" fmla="*/ 2946235 w 6561982"/>
              <a:gd name="connsiteY55" fmla="*/ 589353 h 5859509"/>
              <a:gd name="connsiteX56" fmla="*/ 3252368 w 6561982"/>
              <a:gd name="connsiteY56" fmla="*/ 50040 h 5859509"/>
              <a:gd name="connsiteX57" fmla="*/ 3339833 w 6561982"/>
              <a:gd name="connsiteY57" fmla="*/ 0 h 585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561982" h="5859509">
                <a:moveTo>
                  <a:pt x="505253" y="3748096"/>
                </a:moveTo>
                <a:cubicBezTo>
                  <a:pt x="1267386" y="3748096"/>
                  <a:pt x="1267386" y="3748096"/>
                  <a:pt x="1267386" y="3748096"/>
                </a:cubicBezTo>
                <a:cubicBezTo>
                  <a:pt x="1305947" y="3748096"/>
                  <a:pt x="1355848" y="3775781"/>
                  <a:pt x="1376262" y="3810385"/>
                </a:cubicBezTo>
                <a:cubicBezTo>
                  <a:pt x="1757328" y="4481707"/>
                  <a:pt x="1757328" y="4481707"/>
                  <a:pt x="1757328" y="4481707"/>
                </a:cubicBezTo>
                <a:cubicBezTo>
                  <a:pt x="1775475" y="4518618"/>
                  <a:pt x="1775475" y="4573985"/>
                  <a:pt x="1757328" y="4610898"/>
                </a:cubicBezTo>
                <a:cubicBezTo>
                  <a:pt x="1376262" y="5282218"/>
                  <a:pt x="1376262" y="5282218"/>
                  <a:pt x="1376262" y="5282218"/>
                </a:cubicBezTo>
                <a:cubicBezTo>
                  <a:pt x="1355848" y="5316825"/>
                  <a:pt x="1305947" y="5344506"/>
                  <a:pt x="1267386" y="5344506"/>
                </a:cubicBezTo>
                <a:lnTo>
                  <a:pt x="505253" y="5344506"/>
                </a:lnTo>
                <a:cubicBezTo>
                  <a:pt x="464425" y="5344506"/>
                  <a:pt x="414524" y="5316825"/>
                  <a:pt x="396379" y="5282218"/>
                </a:cubicBezTo>
                <a:cubicBezTo>
                  <a:pt x="15311" y="4610898"/>
                  <a:pt x="15311" y="4610898"/>
                  <a:pt x="15311" y="4610898"/>
                </a:cubicBezTo>
                <a:cubicBezTo>
                  <a:pt x="-5103" y="4573985"/>
                  <a:pt x="-5103" y="4518618"/>
                  <a:pt x="15311" y="4481707"/>
                </a:cubicBezTo>
                <a:cubicBezTo>
                  <a:pt x="396379" y="3810385"/>
                  <a:pt x="396379" y="3810385"/>
                  <a:pt x="396379" y="3810385"/>
                </a:cubicBezTo>
                <a:cubicBezTo>
                  <a:pt x="414524" y="3775781"/>
                  <a:pt x="464425" y="3748096"/>
                  <a:pt x="505253" y="3748096"/>
                </a:cubicBezTo>
                <a:close/>
                <a:moveTo>
                  <a:pt x="3345172" y="1393265"/>
                </a:moveTo>
                <a:lnTo>
                  <a:pt x="3478742" y="1393265"/>
                </a:lnTo>
                <a:cubicBezTo>
                  <a:pt x="5112069" y="1393265"/>
                  <a:pt x="5112069" y="1393265"/>
                  <a:pt x="5112069" y="1393265"/>
                </a:cubicBezTo>
                <a:cubicBezTo>
                  <a:pt x="5223096" y="1393265"/>
                  <a:pt x="5366783" y="1470716"/>
                  <a:pt x="5425562" y="1567527"/>
                </a:cubicBezTo>
                <a:cubicBezTo>
                  <a:pt x="6522794" y="3445673"/>
                  <a:pt x="6522794" y="3445673"/>
                  <a:pt x="6522794" y="3445673"/>
                </a:cubicBezTo>
                <a:cubicBezTo>
                  <a:pt x="6575045" y="3548938"/>
                  <a:pt x="6575045" y="3703836"/>
                  <a:pt x="6522794" y="3807103"/>
                </a:cubicBezTo>
                <a:cubicBezTo>
                  <a:pt x="5425562" y="5685248"/>
                  <a:pt x="5425562" y="5685248"/>
                  <a:pt x="5425562" y="5685248"/>
                </a:cubicBezTo>
                <a:cubicBezTo>
                  <a:pt x="5366783" y="5782062"/>
                  <a:pt x="5223096" y="5859509"/>
                  <a:pt x="5112069" y="5859509"/>
                </a:cubicBezTo>
                <a:lnTo>
                  <a:pt x="2917602" y="5859509"/>
                </a:lnTo>
                <a:cubicBezTo>
                  <a:pt x="2800043" y="5859509"/>
                  <a:pt x="2656358" y="5782062"/>
                  <a:pt x="2604110" y="5685248"/>
                </a:cubicBezTo>
                <a:cubicBezTo>
                  <a:pt x="1506877" y="3807103"/>
                  <a:pt x="1506877" y="3807103"/>
                  <a:pt x="1506877" y="3807103"/>
                </a:cubicBezTo>
                <a:cubicBezTo>
                  <a:pt x="1448094" y="3703836"/>
                  <a:pt x="1448094" y="3548938"/>
                  <a:pt x="1506877" y="3445673"/>
                </a:cubicBezTo>
                <a:cubicBezTo>
                  <a:pt x="1575454" y="3328288"/>
                  <a:pt x="1639745" y="3218241"/>
                  <a:pt x="1700018" y="3115072"/>
                </a:cubicBezTo>
                <a:lnTo>
                  <a:pt x="1782566" y="2973774"/>
                </a:lnTo>
                <a:lnTo>
                  <a:pt x="2820879" y="2973774"/>
                </a:lnTo>
                <a:cubicBezTo>
                  <a:pt x="2877856" y="2973774"/>
                  <a:pt x="2951594" y="2934029"/>
                  <a:pt x="2981759" y="2884346"/>
                </a:cubicBezTo>
                <a:cubicBezTo>
                  <a:pt x="2981759" y="2884346"/>
                  <a:pt x="2981759" y="2884346"/>
                  <a:pt x="3544837" y="1920516"/>
                </a:cubicBezTo>
                <a:cubicBezTo>
                  <a:pt x="3571651" y="1867522"/>
                  <a:pt x="3571651" y="1788031"/>
                  <a:pt x="3544837" y="1735036"/>
                </a:cubicBezTo>
                <a:cubicBezTo>
                  <a:pt x="3544837" y="1735036"/>
                  <a:pt x="3544837" y="1735036"/>
                  <a:pt x="3361865" y="1421838"/>
                </a:cubicBezTo>
                <a:close/>
                <a:moveTo>
                  <a:pt x="1756519" y="778062"/>
                </a:moveTo>
                <a:cubicBezTo>
                  <a:pt x="2758795" y="778062"/>
                  <a:pt x="2758795" y="778062"/>
                  <a:pt x="2758795" y="778062"/>
                </a:cubicBezTo>
                <a:cubicBezTo>
                  <a:pt x="2809505" y="778062"/>
                  <a:pt x="2875130" y="814468"/>
                  <a:pt x="2901976" y="859976"/>
                </a:cubicBezTo>
                <a:cubicBezTo>
                  <a:pt x="3403112" y="1742826"/>
                  <a:pt x="3403112" y="1742826"/>
                  <a:pt x="3403112" y="1742826"/>
                </a:cubicBezTo>
                <a:cubicBezTo>
                  <a:pt x="3426977" y="1791369"/>
                  <a:pt x="3426977" y="1864181"/>
                  <a:pt x="3403112" y="1912724"/>
                </a:cubicBezTo>
                <a:cubicBezTo>
                  <a:pt x="2901976" y="2795573"/>
                  <a:pt x="2901976" y="2795573"/>
                  <a:pt x="2901976" y="2795573"/>
                </a:cubicBezTo>
                <a:cubicBezTo>
                  <a:pt x="2875130" y="2841081"/>
                  <a:pt x="2809505" y="2877487"/>
                  <a:pt x="2758795" y="2877487"/>
                </a:cubicBezTo>
                <a:lnTo>
                  <a:pt x="1756519" y="2877487"/>
                </a:lnTo>
                <a:cubicBezTo>
                  <a:pt x="1702827" y="2877487"/>
                  <a:pt x="1637203" y="2841081"/>
                  <a:pt x="1613339" y="2795573"/>
                </a:cubicBezTo>
                <a:cubicBezTo>
                  <a:pt x="1112202" y="1912724"/>
                  <a:pt x="1112202" y="1912724"/>
                  <a:pt x="1112202" y="1912724"/>
                </a:cubicBezTo>
                <a:cubicBezTo>
                  <a:pt x="1085354" y="1864181"/>
                  <a:pt x="1085354" y="1791369"/>
                  <a:pt x="1112202" y="1742826"/>
                </a:cubicBezTo>
                <a:cubicBezTo>
                  <a:pt x="1613339" y="859976"/>
                  <a:pt x="1613339" y="859976"/>
                  <a:pt x="1613339" y="859976"/>
                </a:cubicBezTo>
                <a:cubicBezTo>
                  <a:pt x="1637203" y="814468"/>
                  <a:pt x="1702827" y="778062"/>
                  <a:pt x="1756519" y="778062"/>
                </a:cubicBezTo>
                <a:close/>
                <a:moveTo>
                  <a:pt x="3339833" y="0"/>
                </a:moveTo>
                <a:cubicBezTo>
                  <a:pt x="3952099" y="0"/>
                  <a:pt x="3952099" y="0"/>
                  <a:pt x="3952099" y="0"/>
                </a:cubicBezTo>
                <a:cubicBezTo>
                  <a:pt x="3983077" y="0"/>
                  <a:pt x="4023167" y="22241"/>
                  <a:pt x="4039566" y="50040"/>
                </a:cubicBezTo>
                <a:cubicBezTo>
                  <a:pt x="4345699" y="589353"/>
                  <a:pt x="4345699" y="589353"/>
                  <a:pt x="4345699" y="589353"/>
                </a:cubicBezTo>
                <a:cubicBezTo>
                  <a:pt x="4360277" y="619005"/>
                  <a:pt x="4360277" y="663484"/>
                  <a:pt x="4345699" y="693138"/>
                </a:cubicBezTo>
                <a:cubicBezTo>
                  <a:pt x="4039566" y="1232450"/>
                  <a:pt x="4039566" y="1232450"/>
                  <a:pt x="4039566" y="1232450"/>
                </a:cubicBezTo>
                <a:cubicBezTo>
                  <a:pt x="4023167" y="1260251"/>
                  <a:pt x="3983077" y="1282490"/>
                  <a:pt x="3952099" y="1282490"/>
                </a:cubicBezTo>
                <a:lnTo>
                  <a:pt x="3339833" y="1282490"/>
                </a:lnTo>
                <a:cubicBezTo>
                  <a:pt x="3307033" y="1282490"/>
                  <a:pt x="3266945" y="1260251"/>
                  <a:pt x="3252368" y="1232450"/>
                </a:cubicBezTo>
                <a:cubicBezTo>
                  <a:pt x="2946235" y="693138"/>
                  <a:pt x="2946235" y="693138"/>
                  <a:pt x="2946235" y="693138"/>
                </a:cubicBezTo>
                <a:cubicBezTo>
                  <a:pt x="2929834" y="663484"/>
                  <a:pt x="2929834" y="619005"/>
                  <a:pt x="2946235" y="589353"/>
                </a:cubicBezTo>
                <a:cubicBezTo>
                  <a:pt x="3252368" y="50040"/>
                  <a:pt x="3252368" y="50040"/>
                  <a:pt x="3252368" y="50040"/>
                </a:cubicBezTo>
                <a:cubicBezTo>
                  <a:pt x="3266945" y="22241"/>
                  <a:pt x="3307033" y="0"/>
                  <a:pt x="333983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ABE183-8943-45D7-A61C-5BE2FF45DD20}"/>
              </a:ext>
            </a:extLst>
          </p:cNvPr>
          <p:cNvSpPr txBox="1"/>
          <p:nvPr/>
        </p:nvSpPr>
        <p:spPr>
          <a:xfrm>
            <a:off x="965200" y="851517"/>
            <a:ext cx="5130800" cy="14617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u="sng">
                <a:latin typeface="+mj-lt"/>
                <a:ea typeface="+mj-ea"/>
                <a:cs typeface="+mj-cs"/>
              </a:rPr>
              <a:t>Schools</a:t>
            </a:r>
          </a:p>
        </p:txBody>
      </p:sp>
      <p:pic>
        <p:nvPicPr>
          <p:cNvPr id="6" name="Imagen 6" descr="Logotipo&#10;&#10;Descripción generada automáticamente">
            <a:extLst>
              <a:ext uri="{FF2B5EF4-FFF2-40B4-BE49-F238E27FC236}">
                <a16:creationId xmlns:a16="http://schemas.microsoft.com/office/drawing/2014/main" id="{5DB03154-9343-4DCA-921E-4A1F54678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4" b="-4"/>
          <a:stretch/>
        </p:blipFill>
        <p:spPr>
          <a:xfrm>
            <a:off x="8379937" y="749173"/>
            <a:ext cx="794438" cy="79444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4E6ED42-3870-48A9-BA42-64D71D0F3BB8}"/>
              </a:ext>
            </a:extLst>
          </p:cNvPr>
          <p:cNvSpPr txBox="1"/>
          <p:nvPr/>
        </p:nvSpPr>
        <p:spPr>
          <a:xfrm>
            <a:off x="965200" y="2470248"/>
            <a:ext cx="4048344" cy="35362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Our parents used to go to study in CVH, Regina, Tomas Moro, Hermano Miguel, Grahame School, Junipero, </a:t>
            </a:r>
            <a:r>
              <a:rPr lang="en-US" sz="2400" err="1"/>
              <a:t>frances</a:t>
            </a:r>
            <a:r>
              <a:rPr lang="en-US" sz="2400"/>
              <a:t> del Pedregal.</a:t>
            </a:r>
          </a:p>
        </p:txBody>
      </p:sp>
      <p:pic>
        <p:nvPicPr>
          <p:cNvPr id="7" name="Imagen 7" descr="Logotipo&#10;&#10;Descripción generada automáticamente">
            <a:extLst>
              <a:ext uri="{FF2B5EF4-FFF2-40B4-BE49-F238E27FC236}">
                <a16:creationId xmlns:a16="http://schemas.microsoft.com/office/drawing/2014/main" id="{036388EA-16DD-436B-8203-A501E2310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" b="-6"/>
          <a:stretch/>
        </p:blipFill>
        <p:spPr>
          <a:xfrm>
            <a:off x="6771243" y="1712794"/>
            <a:ext cx="1292047" cy="1292047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104BBA4A-5728-45B9-BA94-1AD2B28F8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02" r="-4" b="7162"/>
          <a:stretch/>
        </p:blipFill>
        <p:spPr>
          <a:xfrm>
            <a:off x="5511850" y="4541746"/>
            <a:ext cx="981232" cy="981230"/>
          </a:xfrm>
          <a:prstGeom prst="rect">
            <a:avLst/>
          </a:prstGeom>
        </p:spPr>
      </p:pic>
      <p:pic>
        <p:nvPicPr>
          <p:cNvPr id="11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F947960-582F-4D4E-9CC6-ABA658864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718" y="2755106"/>
            <a:ext cx="1881189" cy="29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5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76C539-BF70-401E-9894-C75499C9C4F6}"/>
              </a:ext>
            </a:extLst>
          </p:cNvPr>
          <p:cNvSpPr txBox="1"/>
          <p:nvPr/>
        </p:nvSpPr>
        <p:spPr>
          <a:xfrm>
            <a:off x="1000452" y="1522604"/>
            <a:ext cx="3150129" cy="15444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u="sng" kern="1200">
                <a:latin typeface="+mj-lt"/>
                <a:ea typeface="+mj-ea"/>
                <a:cs typeface="+mj-cs"/>
              </a:rPr>
              <a:t>Food and Candies</a:t>
            </a:r>
          </a:p>
        </p:txBody>
      </p:sp>
      <p:grpSp>
        <p:nvGrpSpPr>
          <p:cNvPr id="85" name="Group 57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E7D91A4-ED64-47B3-96DB-BCF6DB817338}"/>
              </a:ext>
            </a:extLst>
          </p:cNvPr>
          <p:cNvSpPr txBox="1"/>
          <p:nvPr/>
        </p:nvSpPr>
        <p:spPr>
          <a:xfrm>
            <a:off x="1000450" y="3067026"/>
            <a:ext cx="3150131" cy="32723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/>
              <a:t>Our parents favorite food and candy used to be: Chocolate, Vaquitas, </a:t>
            </a:r>
            <a:r>
              <a:rPr lang="en-US" sz="2500" err="1"/>
              <a:t>Pachicletas</a:t>
            </a:r>
            <a:r>
              <a:rPr lang="en-US" sz="2500"/>
              <a:t> however the also liked Italian food, Pasta, Tortas, Sushi and Tacos.</a:t>
            </a:r>
          </a:p>
        </p:txBody>
      </p:sp>
      <p:pic>
        <p:nvPicPr>
          <p:cNvPr id="9" name="Imagen 9" descr="Un plato de comida diferente en una mesa con varios platos de comida&#10;&#10;Descripción generada automáticamente">
            <a:extLst>
              <a:ext uri="{FF2B5EF4-FFF2-40B4-BE49-F238E27FC236}">
                <a16:creationId xmlns:a16="http://schemas.microsoft.com/office/drawing/2014/main" id="{6E5580A9-D041-4C34-9255-061D924B2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4" r="9877" b="-3"/>
          <a:stretch/>
        </p:blipFill>
        <p:spPr>
          <a:xfrm>
            <a:off x="4601056" y="428635"/>
            <a:ext cx="2856072" cy="2573646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id="{0A88953F-CE8D-46D6-AF7B-56A8AC92A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0" r="5" b="3131"/>
          <a:stretch/>
        </p:blipFill>
        <p:spPr>
          <a:xfrm rot="840000">
            <a:off x="7905487" y="425241"/>
            <a:ext cx="3403759" cy="3097521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929E815F-2DC0-4A5C-95A8-24FBD3F32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9" r="8763" b="-4"/>
          <a:stretch/>
        </p:blipFill>
        <p:spPr>
          <a:xfrm rot="3240000">
            <a:off x="4885139" y="3464481"/>
            <a:ext cx="2609373" cy="2891791"/>
          </a:xfrm>
          <a:prstGeom prst="rect">
            <a:avLst/>
          </a:prstGeom>
        </p:spPr>
      </p:pic>
      <p:pic>
        <p:nvPicPr>
          <p:cNvPr id="6" name="Imagen 6" descr="Un emparedado sobre una mesa de madera&#10;&#10;Descripción generada automáticamente">
            <a:extLst>
              <a:ext uri="{FF2B5EF4-FFF2-40B4-BE49-F238E27FC236}">
                <a16:creationId xmlns:a16="http://schemas.microsoft.com/office/drawing/2014/main" id="{D4F03CC6-C240-4FD5-83CD-F6D02AA651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54" r="26339" b="-2"/>
          <a:stretch/>
        </p:blipFill>
        <p:spPr>
          <a:xfrm>
            <a:off x="8335804" y="3760468"/>
            <a:ext cx="2975134" cy="26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2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CEA93D-D981-4BFE-BC89-E927C86FE1FE}"/>
              </a:ext>
            </a:extLst>
          </p:cNvPr>
          <p:cNvSpPr txBox="1"/>
          <p:nvPr/>
        </p:nvSpPr>
        <p:spPr>
          <a:xfrm>
            <a:off x="2321719" y="3003550"/>
            <a:ext cx="7548563" cy="14003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latin typeface="Amasis MT Pro Black"/>
                <a:ea typeface="STXingkai"/>
                <a:cs typeface="+mj-cs"/>
              </a:rPr>
              <a:t>Our parents best friends use to be Mariana, Gabriela, </a:t>
            </a:r>
            <a:r>
              <a:rPr lang="en-US" sz="5600" err="1">
                <a:latin typeface="Amasis MT Pro Black"/>
                <a:ea typeface="STXingkai"/>
                <a:cs typeface="+mj-cs"/>
              </a:rPr>
              <a:t>Fatzana</a:t>
            </a:r>
            <a:r>
              <a:rPr lang="en-US" sz="5600">
                <a:latin typeface="Amasis MT Pro Black"/>
                <a:ea typeface="STXingkai"/>
                <a:cs typeface="+mj-cs"/>
              </a:rPr>
              <a:t>, Mario, Andres and Mateo.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E1C6D7-DC22-41B2-8FF0-D233AC06BCEF}"/>
              </a:ext>
            </a:extLst>
          </p:cNvPr>
          <p:cNvSpPr txBox="1"/>
          <p:nvPr/>
        </p:nvSpPr>
        <p:spPr>
          <a:xfrm>
            <a:off x="4069556" y="1509712"/>
            <a:ext cx="431482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err="1">
                <a:cs typeface="Calibri"/>
              </a:rPr>
              <a:t>Best</a:t>
            </a:r>
            <a:r>
              <a:rPr lang="es-ES" sz="5400" b="1">
                <a:cs typeface="Calibri"/>
              </a:rPr>
              <a:t> Friends</a:t>
            </a:r>
          </a:p>
          <a:p>
            <a:endParaRPr lang="es-ES" sz="54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288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Un libro sobre una banca de madera&#10;&#10;Descripción generada automáticamente">
            <a:extLst>
              <a:ext uri="{FF2B5EF4-FFF2-40B4-BE49-F238E27FC236}">
                <a16:creationId xmlns:a16="http://schemas.microsoft.com/office/drawing/2014/main" id="{F0B4105C-B39F-48E9-B36E-539D7459E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7192" b="86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5C8298-99A2-4E09-92C5-EED6D655FC71}"/>
              </a:ext>
            </a:extLst>
          </p:cNvPr>
          <p:cNvSpPr txBox="1"/>
          <p:nvPr/>
        </p:nvSpPr>
        <p:spPr>
          <a:xfrm>
            <a:off x="7621031" y="440873"/>
            <a:ext cx="4372204" cy="4087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/>
              <a:t>                </a:t>
            </a:r>
            <a:r>
              <a:rPr lang="en-US" sz="4000" dirty="0"/>
              <a:t> </a:t>
            </a:r>
            <a:r>
              <a:rPr lang="en-US" sz="4000" u="sng" dirty="0"/>
              <a:t>Subjects</a:t>
            </a:r>
            <a:endParaRPr lang="en-US" sz="4000" u="sng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Our parents </a:t>
            </a:r>
            <a:r>
              <a:rPr lang="en-US" sz="2400" dirty="0" err="1"/>
              <a:t>favourites</a:t>
            </a:r>
            <a:r>
              <a:rPr lang="en-US" sz="2400" dirty="0"/>
              <a:t> subjects used to be Spanish Math Geography History and English. </a:t>
            </a:r>
            <a:endParaRPr lang="en-US" sz="2400" dirty="0">
              <a:cs typeface="Calibri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67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DAEC5B-9E45-4254-885E-BF9AE009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618" y="407437"/>
            <a:ext cx="6125964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latin typeface="Colonna MT"/>
              </a:rPr>
              <a:t>Music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1D848-534A-4695-AF41-D49469E8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Our parents favorite music used to be: </a:t>
            </a:r>
          </a:p>
          <a:p>
            <a:r>
              <a:rPr lang="en-US" dirty="0"/>
              <a:t>Rock in Spanish, Pop, Soda Stereo and Fobia.</a:t>
            </a:r>
            <a:endParaRPr lang="en-US" dirty="0">
              <a:cs typeface="Calibri"/>
            </a:endParaRPr>
          </a:p>
          <a:p>
            <a:endParaRPr lang="en-US" sz="2000"/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8657FE52-75D9-4F93-B640-883082264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45" r="1" b="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E24AB556-D0D7-4E67-82DC-1925659AF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" r="43595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BAC1700C-CC5D-41FD-A131-45CBC389C2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66" b="3115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8609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95</cp:revision>
  <dcterms:created xsi:type="dcterms:W3CDTF">2021-12-02T14:55:02Z</dcterms:created>
  <dcterms:modified xsi:type="dcterms:W3CDTF">2021-12-16T15:01:34Z</dcterms:modified>
</cp:coreProperties>
</file>