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handoutMasterIdLst>
    <p:handoutMasterId r:id="rId5"/>
  </p:handoutMasterIdLst>
  <p:sldIdLst>
    <p:sldId id="257" r:id="rId2"/>
    <p:sldId id="256" r:id="rId3"/>
  </p:sldIdLst>
  <p:sldSz cx="10058400" cy="7772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2" pos="31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p:scale>
          <a:sx n="57" d="100"/>
          <a:sy n="57" d="100"/>
        </p:scale>
        <p:origin x="1400" y="44"/>
      </p:cViewPr>
      <p:guideLst>
        <p:guide orient="horz" pos="2448"/>
        <p:guide pos="3168"/>
      </p:guideLst>
    </p:cSldViewPr>
  </p:slideViewPr>
  <p:notesTextViewPr>
    <p:cViewPr>
      <p:scale>
        <a:sx n="3" d="2"/>
        <a:sy n="3" d="2"/>
      </p:scale>
      <p:origin x="0" y="0"/>
    </p:cViewPr>
  </p:notesTextViewPr>
  <p:notesViewPr>
    <p:cSldViewPr snapToGrid="0" showGuides="1">
      <p:cViewPr varScale="1">
        <p:scale>
          <a:sx n="65" d="100"/>
          <a:sy n="65" d="100"/>
        </p:scale>
        <p:origin x="208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A7F96A5-B40C-4591-A94D-05A85DE82A47}" type="datetimeFigureOut">
              <a:rPr lang="en-US"/>
              <a:t>11/3/2022</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E55127-CA2D-4BC4-8CFE-F19148CDFE65}" type="slidenum">
              <a:rPr/>
              <a:t>‹Nº›</a:t>
            </a:fld>
            <a:endParaRPr/>
          </a:p>
        </p:txBody>
      </p:sp>
    </p:spTree>
    <p:extLst>
      <p:ext uri="{BB962C8B-B14F-4D97-AF65-F5344CB8AC3E}">
        <p14:creationId xmlns:p14="http://schemas.microsoft.com/office/powerpoint/2010/main" val="2595640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7FC828-8F12-4CF0-9AF3-FA4FDDB6EB28}" type="datetimeFigureOut">
              <a:rPr lang="en-US"/>
              <a:t>11/3/2022</a:t>
            </a:fld>
            <a:endParaRPr/>
          </a:p>
        </p:txBody>
      </p:sp>
      <p:sp>
        <p:nvSpPr>
          <p:cNvPr id="4" name="Slide Image Placeholder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6B6C3F-CB80-4F8D-9D19-17AA7E3C7BEF}" type="slidenum">
              <a:rPr/>
              <a:t>‹Nº›</a:t>
            </a:fld>
            <a:endParaRPr/>
          </a:p>
        </p:txBody>
      </p:sp>
    </p:spTree>
    <p:extLst>
      <p:ext uri="{BB962C8B-B14F-4D97-AF65-F5344CB8AC3E}">
        <p14:creationId xmlns:p14="http://schemas.microsoft.com/office/powerpoint/2010/main" val="16904619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change </a:t>
            </a:r>
            <a:r>
              <a:rPr lang="en-US" dirty="0"/>
              <a:t>this brochure, replace our sample content with your own. Or, if you'd rather start from a clean slate, press the New Slide button on the Home tab to insert a new page. Now enter your text and pictures in the empty placeholders. If you need more placeholders for titles, subtitles or body text, copy any of the existing placeholders, then drag the new one into place.</a:t>
            </a:r>
          </a:p>
          <a:p>
            <a:endParaRPr lang="en-US" dirty="0"/>
          </a:p>
          <a:p>
            <a:endParaRPr lang="en-US" dirty="0"/>
          </a:p>
        </p:txBody>
      </p:sp>
      <p:sp>
        <p:nvSpPr>
          <p:cNvPr id="4" name="Slide Number Placeholder 3"/>
          <p:cNvSpPr>
            <a:spLocks noGrp="1"/>
          </p:cNvSpPr>
          <p:nvPr>
            <p:ph type="sldNum" sz="quarter" idx="10"/>
          </p:nvPr>
        </p:nvSpPr>
        <p:spPr/>
        <p:txBody>
          <a:bodyPr/>
          <a:lstStyle/>
          <a:p>
            <a:fld id="{746B6C3F-CB80-4F8D-9D19-17AA7E3C7BEF}" type="slidenum">
              <a:rPr lang="en-US" smtClean="0"/>
              <a:t>1</a:t>
            </a:fld>
            <a:endParaRPr lang="en-US"/>
          </a:p>
        </p:txBody>
      </p:sp>
    </p:spTree>
    <p:extLst>
      <p:ext uri="{BB962C8B-B14F-4D97-AF65-F5344CB8AC3E}">
        <p14:creationId xmlns:p14="http://schemas.microsoft.com/office/powerpoint/2010/main" val="28372268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46B6C3F-CB80-4F8D-9D19-17AA7E3C7BEF}" type="slidenum">
              <a:rPr lang="en-US" smtClean="0"/>
              <a:t>2</a:t>
            </a:fld>
            <a:endParaRPr lang="en-US"/>
          </a:p>
        </p:txBody>
      </p:sp>
    </p:spTree>
    <p:extLst>
      <p:ext uri="{BB962C8B-B14F-4D97-AF65-F5344CB8AC3E}">
        <p14:creationId xmlns:p14="http://schemas.microsoft.com/office/powerpoint/2010/main" val="3201029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utside Page">
    <p:spTree>
      <p:nvGrpSpPr>
        <p:cNvPr id="1" name=""/>
        <p:cNvGrpSpPr/>
        <p:nvPr/>
      </p:nvGrpSpPr>
      <p:grpSpPr>
        <a:xfrm>
          <a:off x="0" y="0"/>
          <a:ext cx="0" cy="0"/>
          <a:chOff x="0" y="0"/>
          <a:chExt cx="0" cy="0"/>
        </a:xfrm>
      </p:grpSpPr>
      <p:sp>
        <p:nvSpPr>
          <p:cNvPr id="12" name="Rectangle 11"/>
          <p:cNvSpPr/>
          <p:nvPr/>
        </p:nvSpPr>
        <p:spPr>
          <a:xfrm>
            <a:off x="457200" y="457199"/>
            <a:ext cx="2377440" cy="65836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 Placeholder 9"/>
          <p:cNvSpPr>
            <a:spLocks noGrp="1"/>
          </p:cNvSpPr>
          <p:nvPr>
            <p:ph type="body" sz="quarter" idx="10"/>
          </p:nvPr>
        </p:nvSpPr>
        <p:spPr>
          <a:xfrm>
            <a:off x="777240" y="665530"/>
            <a:ext cx="1737360" cy="1517413"/>
          </a:xfrm>
        </p:spPr>
        <p:txBody>
          <a:bodyPr lIns="0" tIns="0" rIns="0" bIns="0" anchor="b">
            <a:noAutofit/>
          </a:bodyPr>
          <a:lstStyle>
            <a:lvl1pPr marL="0" indent="0">
              <a:lnSpc>
                <a:spcPct val="100000"/>
              </a:lnSpc>
              <a:spcBef>
                <a:spcPts val="0"/>
              </a:spcBef>
              <a:buNone/>
              <a:defRPr sz="1800">
                <a:solidFill>
                  <a:schemeClr val="bg1"/>
                </a:solidFill>
                <a:latin typeface="+mj-lt"/>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en-US" smtClean="0"/>
              <a:t>Click to edit Master text styles</a:t>
            </a:r>
          </a:p>
        </p:txBody>
      </p:sp>
      <p:sp>
        <p:nvSpPr>
          <p:cNvPr id="11" name="Text Placeholder 9"/>
          <p:cNvSpPr>
            <a:spLocks noGrp="1"/>
          </p:cNvSpPr>
          <p:nvPr>
            <p:ph type="body" sz="quarter" idx="11"/>
          </p:nvPr>
        </p:nvSpPr>
        <p:spPr>
          <a:xfrm>
            <a:off x="777240" y="2302840"/>
            <a:ext cx="1737360" cy="4417999"/>
          </a:xfrm>
        </p:spPr>
        <p:txBody>
          <a:bodyPr lIns="0" tIns="0" rIns="0" bIns="0" anchor="t">
            <a:noAutofit/>
          </a:bodyPr>
          <a:lstStyle>
            <a:lvl1pPr marL="0" indent="0">
              <a:lnSpc>
                <a:spcPct val="105000"/>
              </a:lnSpc>
              <a:spcBef>
                <a:spcPts val="800"/>
              </a:spcBef>
              <a:buNone/>
              <a:defRPr sz="1000">
                <a:solidFill>
                  <a:schemeClr val="bg1"/>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en-US" smtClean="0"/>
              <a:t>Click to edit Master text styles</a:t>
            </a:r>
          </a:p>
        </p:txBody>
      </p:sp>
      <p:sp>
        <p:nvSpPr>
          <p:cNvPr id="13" name="Rectangle 12"/>
          <p:cNvSpPr/>
          <p:nvPr/>
        </p:nvSpPr>
        <p:spPr>
          <a:xfrm>
            <a:off x="457200" y="7178040"/>
            <a:ext cx="237744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Rectangle 14"/>
          <p:cNvSpPr/>
          <p:nvPr/>
        </p:nvSpPr>
        <p:spPr>
          <a:xfrm>
            <a:off x="7124700" y="7086600"/>
            <a:ext cx="2468880" cy="228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Text Placeholder 9"/>
          <p:cNvSpPr>
            <a:spLocks noGrp="1"/>
          </p:cNvSpPr>
          <p:nvPr>
            <p:ph type="body" sz="quarter" idx="12"/>
          </p:nvPr>
        </p:nvSpPr>
        <p:spPr>
          <a:xfrm>
            <a:off x="7124700" y="457200"/>
            <a:ext cx="2468880" cy="1763463"/>
          </a:xfrm>
        </p:spPr>
        <p:txBody>
          <a:bodyPr lIns="0" tIns="0" rIns="0" bIns="0" anchor="b">
            <a:noAutofit/>
          </a:bodyPr>
          <a:lstStyle>
            <a:lvl1pPr marL="0" indent="0">
              <a:lnSpc>
                <a:spcPct val="95000"/>
              </a:lnSpc>
              <a:spcBef>
                <a:spcPts val="0"/>
              </a:spcBef>
              <a:buNone/>
              <a:defRPr sz="3000" b="1">
                <a:solidFill>
                  <a:schemeClr val="tx1">
                    <a:lumMod val="65000"/>
                    <a:lumOff val="35000"/>
                  </a:schemeClr>
                </a:solidFill>
                <a:latin typeface="+mj-lt"/>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en-US" smtClean="0"/>
              <a:t>Click to edit Master text styles</a:t>
            </a:r>
          </a:p>
        </p:txBody>
      </p:sp>
      <p:sp>
        <p:nvSpPr>
          <p:cNvPr id="22" name="Picture Placeholder 21"/>
          <p:cNvSpPr>
            <a:spLocks noGrp="1"/>
          </p:cNvSpPr>
          <p:nvPr>
            <p:ph type="pic" sz="quarter" idx="13"/>
          </p:nvPr>
        </p:nvSpPr>
        <p:spPr>
          <a:xfrm>
            <a:off x="7124700" y="2740819"/>
            <a:ext cx="2468563" cy="4208621"/>
          </a:xfrm>
        </p:spPr>
        <p:txBody>
          <a:bodyPr>
            <a:normAutofit/>
          </a:bodyPr>
          <a:lstStyle>
            <a:lvl1pPr marL="0" indent="0">
              <a:buNone/>
              <a:defRPr sz="1600">
                <a:solidFill>
                  <a:schemeClr val="tx1">
                    <a:lumMod val="65000"/>
                    <a:lumOff val="35000"/>
                  </a:schemeClr>
                </a:solidFill>
              </a:defRPr>
            </a:lvl1pPr>
          </a:lstStyle>
          <a:p>
            <a:r>
              <a:rPr lang="en-US" smtClean="0"/>
              <a:t>Click icon to add picture</a:t>
            </a:r>
            <a:endParaRPr/>
          </a:p>
        </p:txBody>
      </p:sp>
      <p:sp>
        <p:nvSpPr>
          <p:cNvPr id="24" name="Text Placeholder 9"/>
          <p:cNvSpPr>
            <a:spLocks noGrp="1"/>
          </p:cNvSpPr>
          <p:nvPr>
            <p:ph type="body" sz="quarter" idx="14"/>
          </p:nvPr>
        </p:nvSpPr>
        <p:spPr>
          <a:xfrm>
            <a:off x="7124700" y="2266383"/>
            <a:ext cx="2468880" cy="346007"/>
          </a:xfrm>
        </p:spPr>
        <p:txBody>
          <a:bodyPr lIns="0" tIns="0" rIns="0" bIns="0" anchor="t">
            <a:noAutofit/>
          </a:bodyPr>
          <a:lstStyle>
            <a:lvl1pPr marL="0" indent="0">
              <a:lnSpc>
                <a:spcPct val="114000"/>
              </a:lnSpc>
              <a:spcBef>
                <a:spcPts val="0"/>
              </a:spcBef>
              <a:buNone/>
              <a:defRPr sz="800" b="0">
                <a:solidFill>
                  <a:schemeClr val="accent1"/>
                </a:solidFill>
                <a:latin typeface="+mn-lt"/>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en-US" smtClean="0"/>
              <a:t>Click to edit Master text styles</a:t>
            </a:r>
          </a:p>
        </p:txBody>
      </p:sp>
      <p:sp>
        <p:nvSpPr>
          <p:cNvPr id="26" name="Text Placeholder 9"/>
          <p:cNvSpPr>
            <a:spLocks noGrp="1"/>
          </p:cNvSpPr>
          <p:nvPr>
            <p:ph type="body" sz="quarter" idx="15" hasCustomPrompt="1"/>
          </p:nvPr>
        </p:nvSpPr>
        <p:spPr>
          <a:xfrm rot="16200000">
            <a:off x="2859181" y="6050147"/>
            <a:ext cx="2011680" cy="516043"/>
          </a:xfrm>
        </p:spPr>
        <p:txBody>
          <a:bodyPr lIns="0" tIns="0" rIns="0" bIns="0" anchor="t">
            <a:noAutofit/>
          </a:bodyPr>
          <a:lstStyle>
            <a:lvl1pPr marL="0" indent="0">
              <a:lnSpc>
                <a:spcPct val="100000"/>
              </a:lnSpc>
              <a:spcBef>
                <a:spcPts val="0"/>
              </a:spcBef>
              <a:buNone/>
              <a:defRPr sz="900" b="0" baseline="0">
                <a:solidFill>
                  <a:schemeClr val="tx1">
                    <a:lumMod val="65000"/>
                    <a:lumOff val="35000"/>
                  </a:schemeClr>
                </a:solidFill>
                <a:latin typeface="+mn-lt"/>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dirty="0"/>
              <a:t>[Company Name</a:t>
            </a:r>
            <a:r>
              <a:rPr dirty="0" smtClean="0"/>
              <a:t>]</a:t>
            </a:r>
            <a:r>
              <a:rPr lang="en-US" dirty="0" smtClean="0"/>
              <a:t/>
            </a:r>
            <a:br>
              <a:rPr lang="en-US" dirty="0" smtClean="0"/>
            </a:br>
            <a:r>
              <a:rPr lang="en-US" dirty="0" smtClean="0"/>
              <a:t>[Street Address]</a:t>
            </a:r>
            <a:br>
              <a:rPr lang="en-US" dirty="0" smtClean="0"/>
            </a:br>
            <a:r>
              <a:rPr lang="en-US" dirty="0" smtClean="0"/>
              <a:t>[City, ST ZIP Code]</a:t>
            </a:r>
            <a:endParaRPr dirty="0"/>
          </a:p>
        </p:txBody>
      </p:sp>
      <p:sp>
        <p:nvSpPr>
          <p:cNvPr id="29" name="Text Placeholder 9"/>
          <p:cNvSpPr>
            <a:spLocks noGrp="1"/>
          </p:cNvSpPr>
          <p:nvPr>
            <p:ph type="body" sz="quarter" idx="18" hasCustomPrompt="1"/>
          </p:nvPr>
        </p:nvSpPr>
        <p:spPr>
          <a:xfrm rot="16200000">
            <a:off x="3628146" y="2873971"/>
            <a:ext cx="2577959" cy="793647"/>
          </a:xfrm>
        </p:spPr>
        <p:txBody>
          <a:bodyPr lIns="0" tIns="0" rIns="0" bIns="0" anchor="t">
            <a:noAutofit/>
          </a:bodyPr>
          <a:lstStyle>
            <a:lvl1pPr marL="0" indent="0">
              <a:lnSpc>
                <a:spcPct val="120000"/>
              </a:lnSpc>
              <a:spcBef>
                <a:spcPts val="0"/>
              </a:spcBef>
              <a:buNone/>
              <a:defRPr sz="900" b="0" baseline="0">
                <a:solidFill>
                  <a:schemeClr val="tx1">
                    <a:lumMod val="65000"/>
                    <a:lumOff val="35000"/>
                  </a:schemeClr>
                </a:solidFill>
                <a:latin typeface="+mn-lt"/>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a:t>[Recipient Name]</a:t>
            </a:r>
            <a:br>
              <a:rPr/>
            </a:br>
            <a:r>
              <a:rPr/>
              <a:t>[Address]</a:t>
            </a:r>
            <a:br>
              <a:rPr/>
            </a:br>
            <a:r>
              <a:rPr/>
              <a:t>[City, ST  ZIP Code]</a:t>
            </a:r>
          </a:p>
        </p:txBody>
      </p:sp>
      <p:sp>
        <p:nvSpPr>
          <p:cNvPr id="32" name="Rectangle 31"/>
          <p:cNvSpPr/>
          <p:nvPr/>
        </p:nvSpPr>
        <p:spPr>
          <a:xfrm rot="16200000">
            <a:off x="3291840" y="457200"/>
            <a:ext cx="685800" cy="685800"/>
          </a:xfrm>
          <a:prstGeom prst="rect">
            <a:avLst/>
          </a:prstGeom>
          <a:noFill/>
          <a:ln w="6350">
            <a:solidFill>
              <a:schemeClr val="bg1">
                <a:lumMod val="8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5000"/>
              </a:lnSpc>
            </a:pPr>
            <a:r>
              <a:rPr sz="800">
                <a:solidFill>
                  <a:schemeClr val="bg1">
                    <a:lumMod val="85000"/>
                  </a:schemeClr>
                </a:solidFill>
              </a:rPr>
              <a:t>PLACE</a:t>
            </a:r>
            <a:br>
              <a:rPr sz="800">
                <a:solidFill>
                  <a:schemeClr val="bg1">
                    <a:lumMod val="85000"/>
                  </a:schemeClr>
                </a:solidFill>
              </a:rPr>
            </a:br>
            <a:r>
              <a:rPr sz="800">
                <a:solidFill>
                  <a:schemeClr val="bg1">
                    <a:lumMod val="85000"/>
                  </a:schemeClr>
                </a:solidFill>
              </a:rPr>
              <a:t>STAMP</a:t>
            </a:r>
            <a:br>
              <a:rPr sz="800">
                <a:solidFill>
                  <a:schemeClr val="bg1">
                    <a:lumMod val="85000"/>
                  </a:schemeClr>
                </a:solidFill>
              </a:rPr>
            </a:br>
            <a:r>
              <a:rPr sz="800">
                <a:solidFill>
                  <a:schemeClr val="bg1">
                    <a:lumMod val="85000"/>
                  </a:schemeClr>
                </a:solidFill>
              </a:rPr>
              <a:t>HERE </a:t>
            </a:r>
          </a:p>
        </p:txBody>
      </p:sp>
    </p:spTree>
    <p:extLst>
      <p:ext uri="{BB962C8B-B14F-4D97-AF65-F5344CB8AC3E}">
        <p14:creationId xmlns:p14="http://schemas.microsoft.com/office/powerpoint/2010/main" val="658768243"/>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4608">
          <p15:clr>
            <a:srgbClr val="FBAE40"/>
          </p15:clr>
        </p15:guide>
        <p15:guide id="2" orient="horz" pos="288">
          <p15:clr>
            <a:srgbClr val="FBAE40"/>
          </p15:clr>
        </p15:guide>
        <p15:guide id="3" pos="288">
          <p15:clr>
            <a:srgbClr val="FBAE40"/>
          </p15:clr>
        </p15:guide>
        <p15:guide id="4" pos="6048">
          <p15:clr>
            <a:srgbClr val="FBAE40"/>
          </p15:clr>
        </p15:guide>
        <p15:guide id="5" pos="2064">
          <p15:clr>
            <a:srgbClr val="A4A3A4"/>
          </p15:clr>
        </p15:guide>
        <p15:guide id="6" pos="4200">
          <p15:clr>
            <a:srgbClr val="A4A3A4"/>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Page">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457198" y="3188368"/>
            <a:ext cx="2834641" cy="363935"/>
          </a:xfrm>
        </p:spPr>
        <p:txBody>
          <a:bodyPr lIns="0" tIns="0" rIns="0" bIns="0" anchor="b">
            <a:noAutofit/>
          </a:bodyPr>
          <a:lstStyle>
            <a:lvl1pPr marL="0" indent="0">
              <a:lnSpc>
                <a:spcPct val="100000"/>
              </a:lnSpc>
              <a:spcBef>
                <a:spcPts val="0"/>
              </a:spcBef>
              <a:buNone/>
              <a:defRPr sz="1500">
                <a:solidFill>
                  <a:schemeClr val="accent1"/>
                </a:solidFill>
                <a:latin typeface="+mj-lt"/>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a:t>Click to edit text</a:t>
            </a:r>
          </a:p>
        </p:txBody>
      </p:sp>
      <p:sp>
        <p:nvSpPr>
          <p:cNvPr id="11" name="Text Placeholder 9"/>
          <p:cNvSpPr>
            <a:spLocks noGrp="1"/>
          </p:cNvSpPr>
          <p:nvPr>
            <p:ph type="body" sz="quarter" idx="11"/>
          </p:nvPr>
        </p:nvSpPr>
        <p:spPr>
          <a:xfrm>
            <a:off x="457199" y="3624067"/>
            <a:ext cx="2834640" cy="847670"/>
          </a:xfrm>
        </p:spPr>
        <p:txBody>
          <a:bodyPr lIns="0" tIns="0" rIns="0" bIns="0" anchor="t">
            <a:noAutofit/>
          </a:bodyPr>
          <a:lstStyle>
            <a:lvl1pPr marL="0" indent="0">
              <a:lnSpc>
                <a:spcPct val="114000"/>
              </a:lnSpc>
              <a:spcBef>
                <a:spcPts val="800"/>
              </a:spcBef>
              <a:buNone/>
              <a:defRPr sz="800">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en-US" smtClean="0"/>
              <a:t>Click to edit Master text styles</a:t>
            </a:r>
          </a:p>
        </p:txBody>
      </p:sp>
      <p:sp>
        <p:nvSpPr>
          <p:cNvPr id="13" name="Rectangle 12"/>
          <p:cNvSpPr/>
          <p:nvPr/>
        </p:nvSpPr>
        <p:spPr>
          <a:xfrm>
            <a:off x="457200" y="7178040"/>
            <a:ext cx="9144000"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Picture Placeholder 21"/>
          <p:cNvSpPr>
            <a:spLocks noGrp="1"/>
          </p:cNvSpPr>
          <p:nvPr>
            <p:ph type="pic" sz="quarter" idx="19"/>
          </p:nvPr>
        </p:nvSpPr>
        <p:spPr>
          <a:xfrm>
            <a:off x="457199" y="457200"/>
            <a:ext cx="3200400" cy="2606040"/>
          </a:xfrm>
        </p:spPr>
        <p:txBody>
          <a:bodyPr>
            <a:normAutofit/>
          </a:bodyPr>
          <a:lstStyle>
            <a:lvl1pPr marL="0" indent="0">
              <a:buNone/>
              <a:defRPr sz="1600">
                <a:solidFill>
                  <a:schemeClr val="tx1">
                    <a:lumMod val="65000"/>
                    <a:lumOff val="35000"/>
                  </a:schemeClr>
                </a:solidFill>
              </a:defRPr>
            </a:lvl1pPr>
          </a:lstStyle>
          <a:p>
            <a:r>
              <a:rPr lang="en-US" smtClean="0"/>
              <a:t>Click icon to add picture</a:t>
            </a:r>
            <a:endParaRPr/>
          </a:p>
        </p:txBody>
      </p:sp>
      <p:sp>
        <p:nvSpPr>
          <p:cNvPr id="21" name="Text Placeholder 9"/>
          <p:cNvSpPr>
            <a:spLocks noGrp="1"/>
          </p:cNvSpPr>
          <p:nvPr>
            <p:ph type="body" sz="quarter" idx="20"/>
          </p:nvPr>
        </p:nvSpPr>
        <p:spPr>
          <a:xfrm>
            <a:off x="457199" y="4471737"/>
            <a:ext cx="2834640" cy="223896"/>
          </a:xfrm>
        </p:spPr>
        <p:txBody>
          <a:bodyPr lIns="0" tIns="0" rIns="0" bIns="0" anchor="b">
            <a:noAutofit/>
          </a:bodyPr>
          <a:lstStyle>
            <a:lvl1pPr marL="0" indent="0">
              <a:lnSpc>
                <a:spcPct val="114000"/>
              </a:lnSpc>
              <a:spcBef>
                <a:spcPts val="800"/>
              </a:spcBef>
              <a:buNone/>
              <a:defRPr sz="800" b="1">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en-US" smtClean="0"/>
              <a:t>Click to edit Master text styles</a:t>
            </a:r>
          </a:p>
        </p:txBody>
      </p:sp>
      <p:sp>
        <p:nvSpPr>
          <p:cNvPr id="23" name="Text Placeholder 9"/>
          <p:cNvSpPr>
            <a:spLocks noGrp="1"/>
          </p:cNvSpPr>
          <p:nvPr>
            <p:ph type="body" sz="quarter" idx="21"/>
          </p:nvPr>
        </p:nvSpPr>
        <p:spPr>
          <a:xfrm>
            <a:off x="457199" y="4722992"/>
            <a:ext cx="2834640" cy="2143917"/>
          </a:xfrm>
        </p:spPr>
        <p:txBody>
          <a:bodyPr lIns="0" tIns="0" rIns="0" bIns="0" anchor="t">
            <a:noAutofit/>
          </a:bodyPr>
          <a:lstStyle>
            <a:lvl1pPr marL="0" indent="0">
              <a:lnSpc>
                <a:spcPct val="114000"/>
              </a:lnSpc>
              <a:spcBef>
                <a:spcPts val="800"/>
              </a:spcBef>
              <a:buNone/>
              <a:defRPr sz="800">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en-US" smtClean="0"/>
              <a:t>Click to edit Master text styles</a:t>
            </a:r>
          </a:p>
        </p:txBody>
      </p:sp>
      <p:sp>
        <p:nvSpPr>
          <p:cNvPr id="25" name="Rectangle 24"/>
          <p:cNvSpPr/>
          <p:nvPr/>
        </p:nvSpPr>
        <p:spPr>
          <a:xfrm>
            <a:off x="3657598" y="457199"/>
            <a:ext cx="2834643" cy="26060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0" name="Text Placeholder 9"/>
          <p:cNvSpPr>
            <a:spLocks noGrp="1"/>
          </p:cNvSpPr>
          <p:nvPr>
            <p:ph type="body" sz="quarter" idx="22"/>
          </p:nvPr>
        </p:nvSpPr>
        <p:spPr>
          <a:xfrm>
            <a:off x="3977637" y="777239"/>
            <a:ext cx="2194564" cy="1963580"/>
          </a:xfrm>
        </p:spPr>
        <p:txBody>
          <a:bodyPr lIns="0" tIns="0" rIns="0" bIns="0" anchor="ctr">
            <a:noAutofit/>
          </a:bodyPr>
          <a:lstStyle>
            <a:lvl1pPr marL="0" indent="0">
              <a:lnSpc>
                <a:spcPct val="114000"/>
              </a:lnSpc>
              <a:spcBef>
                <a:spcPts val="900"/>
              </a:spcBef>
              <a:buNone/>
              <a:defRPr sz="1100">
                <a:solidFill>
                  <a:schemeClr val="bg1"/>
                </a:solidFill>
                <a:latin typeface="+mj-lt"/>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en-US" smtClean="0"/>
              <a:t>Click to edit Master text styles</a:t>
            </a:r>
          </a:p>
        </p:txBody>
      </p:sp>
      <p:sp>
        <p:nvSpPr>
          <p:cNvPr id="35" name="Text Placeholder 9"/>
          <p:cNvSpPr>
            <a:spLocks noGrp="1"/>
          </p:cNvSpPr>
          <p:nvPr>
            <p:ph type="body" sz="quarter" idx="23"/>
          </p:nvPr>
        </p:nvSpPr>
        <p:spPr>
          <a:xfrm>
            <a:off x="3665820" y="3624068"/>
            <a:ext cx="2834640" cy="1256775"/>
          </a:xfrm>
        </p:spPr>
        <p:txBody>
          <a:bodyPr lIns="0" tIns="0" rIns="0" bIns="0" anchor="t">
            <a:noAutofit/>
          </a:bodyPr>
          <a:lstStyle>
            <a:lvl1pPr marL="0" indent="0">
              <a:lnSpc>
                <a:spcPct val="114000"/>
              </a:lnSpc>
              <a:spcBef>
                <a:spcPts val="800"/>
              </a:spcBef>
              <a:buNone/>
              <a:defRPr sz="800">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en-US" smtClean="0"/>
              <a:t>Click to edit Master text styles</a:t>
            </a:r>
          </a:p>
        </p:txBody>
      </p:sp>
      <p:sp>
        <p:nvSpPr>
          <p:cNvPr id="36" name="Text Placeholder 9"/>
          <p:cNvSpPr>
            <a:spLocks noGrp="1"/>
          </p:cNvSpPr>
          <p:nvPr>
            <p:ph type="body" sz="quarter" idx="24"/>
          </p:nvPr>
        </p:nvSpPr>
        <p:spPr>
          <a:xfrm>
            <a:off x="3665820" y="5433870"/>
            <a:ext cx="2834640" cy="1433040"/>
          </a:xfrm>
        </p:spPr>
        <p:txBody>
          <a:bodyPr lIns="0" tIns="0" rIns="0" bIns="0" anchor="t">
            <a:noAutofit/>
          </a:bodyPr>
          <a:lstStyle>
            <a:lvl1pPr marL="0" indent="0">
              <a:lnSpc>
                <a:spcPct val="114000"/>
              </a:lnSpc>
              <a:spcBef>
                <a:spcPts val="800"/>
              </a:spcBef>
              <a:buNone/>
              <a:defRPr sz="800">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en-US" smtClean="0"/>
              <a:t>Click to edit Master text styles</a:t>
            </a:r>
          </a:p>
        </p:txBody>
      </p:sp>
      <p:sp>
        <p:nvSpPr>
          <p:cNvPr id="37" name="Text Placeholder 9"/>
          <p:cNvSpPr>
            <a:spLocks noGrp="1"/>
          </p:cNvSpPr>
          <p:nvPr>
            <p:ph type="body" sz="quarter" idx="25" hasCustomPrompt="1"/>
          </p:nvPr>
        </p:nvSpPr>
        <p:spPr>
          <a:xfrm>
            <a:off x="3665820" y="4991100"/>
            <a:ext cx="2834641" cy="369336"/>
          </a:xfrm>
        </p:spPr>
        <p:txBody>
          <a:bodyPr lIns="0" tIns="0" rIns="0" bIns="0" anchor="b">
            <a:noAutofit/>
          </a:bodyPr>
          <a:lstStyle>
            <a:lvl1pPr marL="0" indent="0">
              <a:lnSpc>
                <a:spcPct val="100000"/>
              </a:lnSpc>
              <a:spcBef>
                <a:spcPts val="0"/>
              </a:spcBef>
              <a:buNone/>
              <a:defRPr sz="1500">
                <a:solidFill>
                  <a:schemeClr val="accent1"/>
                </a:solidFill>
                <a:latin typeface="+mj-lt"/>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a:t>Click to edit text</a:t>
            </a:r>
          </a:p>
        </p:txBody>
      </p:sp>
      <p:sp>
        <p:nvSpPr>
          <p:cNvPr id="38" name="Text Placeholder 9"/>
          <p:cNvSpPr>
            <a:spLocks noGrp="1"/>
          </p:cNvSpPr>
          <p:nvPr>
            <p:ph type="body" sz="quarter" idx="26"/>
          </p:nvPr>
        </p:nvSpPr>
        <p:spPr>
          <a:xfrm>
            <a:off x="7028349" y="468034"/>
            <a:ext cx="2572851" cy="226418"/>
          </a:xfrm>
        </p:spPr>
        <p:txBody>
          <a:bodyPr lIns="0" tIns="0" rIns="0" bIns="0" anchor="b">
            <a:noAutofit/>
          </a:bodyPr>
          <a:lstStyle>
            <a:lvl1pPr marL="0" indent="0">
              <a:lnSpc>
                <a:spcPct val="114000"/>
              </a:lnSpc>
              <a:spcBef>
                <a:spcPts val="800"/>
              </a:spcBef>
              <a:buNone/>
              <a:defRPr sz="800" b="1">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en-US" dirty="0" smtClean="0"/>
              <a:t>Click to edit Master text styles</a:t>
            </a:r>
          </a:p>
        </p:txBody>
      </p:sp>
      <p:sp>
        <p:nvSpPr>
          <p:cNvPr id="39" name="Text Placeholder 9"/>
          <p:cNvSpPr>
            <a:spLocks noGrp="1"/>
          </p:cNvSpPr>
          <p:nvPr>
            <p:ph type="body" sz="quarter" idx="27"/>
          </p:nvPr>
        </p:nvSpPr>
        <p:spPr>
          <a:xfrm>
            <a:off x="7028349" y="728054"/>
            <a:ext cx="2572851" cy="1107357"/>
          </a:xfrm>
        </p:spPr>
        <p:txBody>
          <a:bodyPr lIns="0" tIns="0" rIns="0" bIns="0" anchor="t">
            <a:noAutofit/>
          </a:bodyPr>
          <a:lstStyle>
            <a:lvl1pPr marL="0" indent="0">
              <a:lnSpc>
                <a:spcPct val="114000"/>
              </a:lnSpc>
              <a:spcBef>
                <a:spcPts val="800"/>
              </a:spcBef>
              <a:buNone/>
              <a:defRPr sz="800">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en-US" smtClean="0"/>
              <a:t>Click to edit Master text styles</a:t>
            </a:r>
          </a:p>
        </p:txBody>
      </p:sp>
      <p:sp>
        <p:nvSpPr>
          <p:cNvPr id="40" name="Text Placeholder 9"/>
          <p:cNvSpPr>
            <a:spLocks noGrp="1"/>
          </p:cNvSpPr>
          <p:nvPr>
            <p:ph type="body" sz="quarter" idx="28"/>
          </p:nvPr>
        </p:nvSpPr>
        <p:spPr>
          <a:xfrm>
            <a:off x="7028349" y="1976144"/>
            <a:ext cx="2572851" cy="226255"/>
          </a:xfrm>
        </p:spPr>
        <p:txBody>
          <a:bodyPr lIns="0" tIns="0" rIns="0" bIns="0" anchor="b">
            <a:noAutofit/>
          </a:bodyPr>
          <a:lstStyle>
            <a:lvl1pPr marL="0" indent="0">
              <a:lnSpc>
                <a:spcPct val="114000"/>
              </a:lnSpc>
              <a:spcBef>
                <a:spcPts val="800"/>
              </a:spcBef>
              <a:buNone/>
              <a:defRPr sz="800" b="1">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en-US" dirty="0" smtClean="0"/>
              <a:t>Click to edit Master text styles</a:t>
            </a:r>
          </a:p>
        </p:txBody>
      </p:sp>
      <p:sp>
        <p:nvSpPr>
          <p:cNvPr id="41" name="Text Placeholder 9"/>
          <p:cNvSpPr>
            <a:spLocks noGrp="1"/>
          </p:cNvSpPr>
          <p:nvPr>
            <p:ph type="body" sz="quarter" idx="29"/>
          </p:nvPr>
        </p:nvSpPr>
        <p:spPr>
          <a:xfrm>
            <a:off x="7028349" y="2236002"/>
            <a:ext cx="2572851" cy="277527"/>
          </a:xfrm>
        </p:spPr>
        <p:txBody>
          <a:bodyPr lIns="0" tIns="0" rIns="0" bIns="0" anchor="t">
            <a:noAutofit/>
          </a:bodyPr>
          <a:lstStyle>
            <a:lvl1pPr marL="0" indent="0">
              <a:lnSpc>
                <a:spcPct val="114000"/>
              </a:lnSpc>
              <a:spcBef>
                <a:spcPts val="800"/>
              </a:spcBef>
              <a:buNone/>
              <a:defRPr sz="800">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en-US" smtClean="0"/>
              <a:t>Click to edit Master text styles</a:t>
            </a:r>
          </a:p>
        </p:txBody>
      </p:sp>
      <p:sp>
        <p:nvSpPr>
          <p:cNvPr id="42" name="Text Placeholder 9"/>
          <p:cNvSpPr>
            <a:spLocks noGrp="1"/>
          </p:cNvSpPr>
          <p:nvPr>
            <p:ph type="body" sz="quarter" idx="30" hasCustomPrompt="1"/>
          </p:nvPr>
        </p:nvSpPr>
        <p:spPr>
          <a:xfrm>
            <a:off x="7028349" y="3344562"/>
            <a:ext cx="2572852" cy="363306"/>
          </a:xfrm>
        </p:spPr>
        <p:txBody>
          <a:bodyPr lIns="0" tIns="0" rIns="0" bIns="0" anchor="b">
            <a:noAutofit/>
          </a:bodyPr>
          <a:lstStyle>
            <a:lvl1pPr marL="0" indent="0">
              <a:lnSpc>
                <a:spcPct val="100000"/>
              </a:lnSpc>
              <a:spcBef>
                <a:spcPts val="0"/>
              </a:spcBef>
              <a:buNone/>
              <a:defRPr sz="1500">
                <a:solidFill>
                  <a:schemeClr val="accent1"/>
                </a:solidFill>
                <a:latin typeface="+mj-lt"/>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a:t>Click to edit text</a:t>
            </a:r>
          </a:p>
        </p:txBody>
      </p:sp>
      <p:sp>
        <p:nvSpPr>
          <p:cNvPr id="43" name="Text Placeholder 9"/>
          <p:cNvSpPr>
            <a:spLocks noGrp="1"/>
          </p:cNvSpPr>
          <p:nvPr>
            <p:ph type="body" sz="quarter" idx="31"/>
          </p:nvPr>
        </p:nvSpPr>
        <p:spPr>
          <a:xfrm>
            <a:off x="7028349" y="2613794"/>
            <a:ext cx="2572851" cy="730768"/>
          </a:xfrm>
        </p:spPr>
        <p:txBody>
          <a:bodyPr lIns="0" tIns="0" rIns="0" bIns="0" anchor="t">
            <a:noAutofit/>
          </a:bodyPr>
          <a:lstStyle>
            <a:lvl1pPr marL="137160" indent="-137160">
              <a:lnSpc>
                <a:spcPct val="114000"/>
              </a:lnSpc>
              <a:spcBef>
                <a:spcPts val="600"/>
              </a:spcBef>
              <a:buClr>
                <a:schemeClr val="accent1"/>
              </a:buClr>
              <a:buSzPct val="130000"/>
              <a:buFont typeface="Arial" panose="020B0604020202020204" pitchFamily="34" charset="0"/>
              <a:buChar char="•"/>
              <a:defRPr sz="800">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lang="en-US" smtClean="0"/>
              <a:t>Click to edit Master text styles</a:t>
            </a:r>
          </a:p>
        </p:txBody>
      </p:sp>
      <p:sp>
        <p:nvSpPr>
          <p:cNvPr id="45" name="Text Placeholder 9"/>
          <p:cNvSpPr>
            <a:spLocks noGrp="1"/>
          </p:cNvSpPr>
          <p:nvPr>
            <p:ph type="body" sz="quarter" idx="32" hasCustomPrompt="1"/>
          </p:nvPr>
        </p:nvSpPr>
        <p:spPr>
          <a:xfrm>
            <a:off x="7028349" y="3763879"/>
            <a:ext cx="2572851" cy="723433"/>
          </a:xfrm>
        </p:spPr>
        <p:txBody>
          <a:bodyPr lIns="0" tIns="0" rIns="0" bIns="0" anchor="t">
            <a:noAutofit/>
          </a:bodyPr>
          <a:lstStyle>
            <a:lvl1pPr marL="0" indent="0">
              <a:lnSpc>
                <a:spcPct val="118000"/>
              </a:lnSpc>
              <a:spcBef>
                <a:spcPts val="0"/>
              </a:spcBef>
              <a:buNone/>
              <a:defRPr sz="800" b="0" baseline="0">
                <a:solidFill>
                  <a:schemeClr val="tx1">
                    <a:lumMod val="65000"/>
                    <a:lumOff val="35000"/>
                  </a:schemeClr>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dirty="0"/>
              <a:t>[Company Name</a:t>
            </a:r>
            <a:r>
              <a:rPr dirty="0" smtClean="0"/>
              <a:t>]</a:t>
            </a:r>
            <a:r>
              <a:rPr lang="en-US" dirty="0" smtClean="0"/>
              <a:t/>
            </a:r>
            <a:br>
              <a:rPr lang="en-US" dirty="0" smtClean="0"/>
            </a:br>
            <a:r>
              <a:rPr lang="en-US" dirty="0" smtClean="0"/>
              <a:t>[Street Address]</a:t>
            </a:r>
            <a:br>
              <a:rPr lang="en-US" dirty="0" smtClean="0"/>
            </a:br>
            <a:r>
              <a:rPr lang="en-US" dirty="0" smtClean="0"/>
              <a:t>[City, ST ZIP Code]</a:t>
            </a:r>
            <a:br>
              <a:rPr lang="en-US" dirty="0" smtClean="0"/>
            </a:br>
            <a:r>
              <a:rPr lang="en-US" dirty="0" smtClean="0"/>
              <a:t>[Telephone]</a:t>
            </a:r>
            <a:br>
              <a:rPr lang="en-US" dirty="0" smtClean="0"/>
            </a:br>
            <a:r>
              <a:rPr lang="en-US" dirty="0" smtClean="0"/>
              <a:t>[Email Address]</a:t>
            </a:r>
            <a:endParaRPr dirty="0"/>
          </a:p>
        </p:txBody>
      </p:sp>
      <p:sp>
        <p:nvSpPr>
          <p:cNvPr id="50" name="Text Placeholder 9"/>
          <p:cNvSpPr>
            <a:spLocks noGrp="1"/>
          </p:cNvSpPr>
          <p:nvPr>
            <p:ph type="body" sz="quarter" idx="37" hasCustomPrompt="1"/>
          </p:nvPr>
        </p:nvSpPr>
        <p:spPr>
          <a:xfrm>
            <a:off x="7028349" y="4553060"/>
            <a:ext cx="2572851" cy="256192"/>
          </a:xfrm>
        </p:spPr>
        <p:txBody>
          <a:bodyPr lIns="0" tIns="0" rIns="0" bIns="0" anchor="t">
            <a:noAutofit/>
          </a:bodyPr>
          <a:lstStyle>
            <a:lvl1pPr marL="0" indent="0">
              <a:lnSpc>
                <a:spcPct val="118000"/>
              </a:lnSpc>
              <a:spcBef>
                <a:spcPts val="800"/>
              </a:spcBef>
              <a:buNone/>
              <a:defRPr sz="800" b="0" baseline="0">
                <a:solidFill>
                  <a:schemeClr val="accent1"/>
                </a:solidFill>
              </a:defRPr>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stStyle>
          <a:p>
            <a:pPr lvl="0"/>
            <a:r>
              <a:rPr/>
              <a:t>[Web Address]</a:t>
            </a:r>
          </a:p>
        </p:txBody>
      </p:sp>
    </p:spTree>
    <p:extLst>
      <p:ext uri="{BB962C8B-B14F-4D97-AF65-F5344CB8AC3E}">
        <p14:creationId xmlns:p14="http://schemas.microsoft.com/office/powerpoint/2010/main" val="23943100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4608">
          <p15:clr>
            <a:srgbClr val="FBAE40"/>
          </p15:clr>
        </p15:guide>
        <p15:guide id="2" orient="horz" pos="288">
          <p15:clr>
            <a:srgbClr val="FBAE40"/>
          </p15:clr>
        </p15:guide>
        <p15:guide id="0" pos="288">
          <p15:clr>
            <a:srgbClr val="FBAE40"/>
          </p15:clr>
        </p15:guide>
        <p15:guide id="3" pos="6048">
          <p15:clr>
            <a:srgbClr val="FBAE40"/>
          </p15:clr>
        </p15:guide>
        <p15:guide id="4" pos="2136">
          <p15:clr>
            <a:srgbClr val="A4A3A4"/>
          </p15:clr>
        </p15:guide>
        <p15:guide id="5" pos="4272">
          <p15:clr>
            <a:srgbClr val="A4A3A4"/>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smtClean="0"/>
              <a:t>Click to edit Master title style</a:t>
            </a:r>
            <a:endParaRPr/>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0F0C7E35-61C9-471C-870E-2CE47EA24035}" type="datetimeFigureOut">
              <a:rPr lang="en-US"/>
              <a:t>11/3/2022</a:t>
            </a:fld>
            <a:endParaRPr/>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ED236ED2-EF9B-4B9B-9B58-09E1C1CBDE09}" type="slidenum">
              <a:rPr/>
              <a:t>‹Nº›</a:t>
            </a:fld>
            <a:endParaRPr/>
          </a:p>
        </p:txBody>
      </p:sp>
    </p:spTree>
    <p:extLst>
      <p:ext uri="{BB962C8B-B14F-4D97-AF65-F5344CB8AC3E}">
        <p14:creationId xmlns:p14="http://schemas.microsoft.com/office/powerpoint/2010/main" val="3173466682"/>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91490" y="665531"/>
            <a:ext cx="2354580" cy="934670"/>
          </a:xfrm>
        </p:spPr>
        <p:txBody>
          <a:bodyPr/>
          <a:lstStyle/>
          <a:p>
            <a:r>
              <a:rPr lang="en-US" b="1" dirty="0" smtClean="0">
                <a:solidFill>
                  <a:schemeClr val="tx1"/>
                </a:solidFill>
              </a:rPr>
              <a:t>CUIDADO DE LA SALUD MENTAL</a:t>
            </a:r>
            <a:endParaRPr lang="en-US" b="1" dirty="0">
              <a:solidFill>
                <a:schemeClr val="tx1"/>
              </a:solidFill>
            </a:endParaRPr>
          </a:p>
        </p:txBody>
      </p:sp>
      <p:sp>
        <p:nvSpPr>
          <p:cNvPr id="3" name="Text Placeholder 2"/>
          <p:cNvSpPr>
            <a:spLocks noGrp="1"/>
          </p:cNvSpPr>
          <p:nvPr>
            <p:ph type="body" sz="quarter" idx="11"/>
          </p:nvPr>
        </p:nvSpPr>
        <p:spPr>
          <a:xfrm>
            <a:off x="737899" y="2220661"/>
            <a:ext cx="1737360" cy="4417999"/>
          </a:xfrm>
        </p:spPr>
        <p:txBody>
          <a:bodyPr/>
          <a:lstStyle/>
          <a:p>
            <a:r>
              <a:rPr lang="es-ES" dirty="0"/>
              <a:t>La salud mental es un componente fundamental de la salud. Una buena salud mental permite a la salud permite a las personas hacer frente al estrés normal de la vida, trabajar productivamente y realizar su potencial </a:t>
            </a:r>
            <a:r>
              <a:rPr lang="es-ES" dirty="0" err="1"/>
              <a:t>contribuyento</a:t>
            </a:r>
            <a:r>
              <a:rPr lang="es-ES" dirty="0"/>
              <a:t> a sus comunidades</a:t>
            </a:r>
            <a:endParaRPr lang="en-US" dirty="0"/>
          </a:p>
        </p:txBody>
      </p:sp>
      <p:sp>
        <p:nvSpPr>
          <p:cNvPr id="4" name="Text Placeholder 3"/>
          <p:cNvSpPr>
            <a:spLocks noGrp="1"/>
          </p:cNvSpPr>
          <p:nvPr>
            <p:ph type="body" sz="quarter" idx="12"/>
          </p:nvPr>
        </p:nvSpPr>
        <p:spPr/>
        <p:txBody>
          <a:bodyPr/>
          <a:lstStyle/>
          <a:p>
            <a:r>
              <a:rPr lang="en-US" dirty="0" smtClean="0"/>
              <a:t>Porque me </a:t>
            </a:r>
            <a:r>
              <a:rPr lang="en-US" dirty="0" err="1" smtClean="0"/>
              <a:t>quiero</a:t>
            </a:r>
            <a:r>
              <a:rPr lang="en-US" dirty="0" smtClean="0"/>
              <a:t>, </a:t>
            </a:r>
            <a:r>
              <a:rPr lang="en-US" dirty="0" err="1" smtClean="0"/>
              <a:t>yo</a:t>
            </a:r>
            <a:r>
              <a:rPr lang="en-US" dirty="0" smtClean="0"/>
              <a:t> me </a:t>
            </a:r>
            <a:r>
              <a:rPr lang="en-US" dirty="0" err="1" smtClean="0"/>
              <a:t>cuido</a:t>
            </a:r>
            <a:endParaRPr lang="en-US" dirty="0"/>
          </a:p>
        </p:txBody>
      </p:sp>
      <p:pic>
        <p:nvPicPr>
          <p:cNvPr id="13" name="Picture Placeholder 12"/>
          <p:cNvPicPr>
            <a:picLocks noGrp="1" noChangeAspect="1"/>
          </p:cNvPicPr>
          <p:nvPr>
            <p:ph type="pic" sz="quarter" idx="13"/>
          </p:nvPr>
        </p:nvPicPr>
        <p:blipFill rotWithShape="1">
          <a:blip r:embed="rId3" cstate="print">
            <a:extLst>
              <a:ext uri="{28A0092B-C50C-407E-A947-70E740481C1C}">
                <a14:useLocalDpi xmlns:a14="http://schemas.microsoft.com/office/drawing/2010/main" val="0"/>
              </a:ext>
            </a:extLst>
          </a:blip>
          <a:srcRect/>
          <a:stretch/>
        </p:blipFill>
        <p:spPr>
          <a:xfrm>
            <a:off x="7124700" y="2641961"/>
            <a:ext cx="2200018" cy="3575401"/>
          </a:xfrm>
        </p:spPr>
      </p:pic>
      <p:sp>
        <p:nvSpPr>
          <p:cNvPr id="6" name="Text Placeholder 5"/>
          <p:cNvSpPr>
            <a:spLocks noGrp="1"/>
          </p:cNvSpPr>
          <p:nvPr>
            <p:ph type="body" sz="quarter" idx="14"/>
          </p:nvPr>
        </p:nvSpPr>
        <p:spPr>
          <a:xfrm>
            <a:off x="7124700" y="6468344"/>
            <a:ext cx="2468880" cy="526815"/>
          </a:xfrm>
        </p:spPr>
        <p:txBody>
          <a:bodyPr/>
          <a:lstStyle/>
          <a:p>
            <a:r>
              <a:rPr lang="en-US" sz="1400" b="1" dirty="0" err="1" smtClean="0">
                <a:solidFill>
                  <a:srgbClr val="0070C0"/>
                </a:solidFill>
              </a:rPr>
              <a:t>Nombre</a:t>
            </a:r>
            <a:r>
              <a:rPr lang="en-US" sz="1400" b="1" dirty="0" smtClean="0">
                <a:solidFill>
                  <a:srgbClr val="0070C0"/>
                </a:solidFill>
              </a:rPr>
              <a:t>: Santiago </a:t>
            </a:r>
            <a:r>
              <a:rPr lang="en-US" sz="1400" b="1" dirty="0" err="1" smtClean="0">
                <a:solidFill>
                  <a:srgbClr val="0070C0"/>
                </a:solidFill>
              </a:rPr>
              <a:t>Montañez</a:t>
            </a:r>
            <a:endParaRPr lang="en-US" sz="1400" b="1" dirty="0" smtClean="0">
              <a:solidFill>
                <a:srgbClr val="0070C0"/>
              </a:solidFill>
            </a:endParaRPr>
          </a:p>
          <a:p>
            <a:r>
              <a:rPr lang="en-US" sz="1400" b="1" dirty="0" err="1" smtClean="0">
                <a:solidFill>
                  <a:srgbClr val="0070C0"/>
                </a:solidFill>
              </a:rPr>
              <a:t>Materia</a:t>
            </a:r>
            <a:r>
              <a:rPr lang="en-US" sz="1400" b="1" dirty="0" smtClean="0">
                <a:solidFill>
                  <a:srgbClr val="0070C0"/>
                </a:solidFill>
              </a:rPr>
              <a:t>: Edu </a:t>
            </a:r>
            <a:r>
              <a:rPr lang="en-US" sz="1400" b="1" dirty="0" err="1" smtClean="0">
                <a:solidFill>
                  <a:srgbClr val="0070C0"/>
                </a:solidFill>
              </a:rPr>
              <a:t>en</a:t>
            </a:r>
            <a:r>
              <a:rPr lang="en-US" sz="1400" b="1" dirty="0" smtClean="0">
                <a:solidFill>
                  <a:srgbClr val="0070C0"/>
                </a:solidFill>
              </a:rPr>
              <a:t> la Fe</a:t>
            </a:r>
            <a:endParaRPr lang="en-US" sz="1400" b="1" dirty="0">
              <a:solidFill>
                <a:srgbClr val="0070C0"/>
              </a:solidFill>
            </a:endParaRPr>
          </a:p>
        </p:txBody>
      </p:sp>
      <p:sp>
        <p:nvSpPr>
          <p:cNvPr id="7" name="Text Placeholder 6"/>
          <p:cNvSpPr>
            <a:spLocks noGrp="1"/>
          </p:cNvSpPr>
          <p:nvPr>
            <p:ph type="body" sz="quarter" idx="15"/>
          </p:nvPr>
        </p:nvSpPr>
        <p:spPr>
          <a:xfrm>
            <a:off x="3813810" y="3018503"/>
            <a:ext cx="2011680" cy="262026"/>
          </a:xfrm>
        </p:spPr>
        <p:txBody>
          <a:bodyPr/>
          <a:lstStyle/>
          <a:p>
            <a:r>
              <a:rPr lang="en-US" sz="1400" b="1" dirty="0" smtClean="0">
                <a:solidFill>
                  <a:srgbClr val="0070C0"/>
                </a:solidFill>
              </a:rPr>
              <a:t>REFERENCIAS</a:t>
            </a:r>
            <a:endParaRPr lang="en-US" sz="1400" dirty="0" smtClean="0">
              <a:solidFill>
                <a:srgbClr val="0070C0"/>
              </a:solidFill>
            </a:endParaRPr>
          </a:p>
          <a:p>
            <a:r>
              <a:rPr lang="en-US" sz="1400" dirty="0" smtClean="0"/>
              <a:t/>
            </a:r>
            <a:br>
              <a:rPr lang="en-US" sz="1400" dirty="0" smtClean="0"/>
            </a:br>
            <a:endParaRPr lang="en-US" sz="1400" dirty="0"/>
          </a:p>
        </p:txBody>
      </p:sp>
      <p:sp>
        <p:nvSpPr>
          <p:cNvPr id="22" name="Text Placeholder 21"/>
          <p:cNvSpPr>
            <a:spLocks noGrp="1"/>
          </p:cNvSpPr>
          <p:nvPr>
            <p:ph type="body" sz="quarter" idx="18"/>
          </p:nvPr>
        </p:nvSpPr>
        <p:spPr>
          <a:xfrm>
            <a:off x="3606999" y="1097637"/>
            <a:ext cx="2577959" cy="1544324"/>
          </a:xfrm>
        </p:spPr>
        <p:txBody>
          <a:bodyPr/>
          <a:lstStyle/>
          <a:p>
            <a:r>
              <a:rPr lang="en-US" sz="1400" b="1" dirty="0" smtClean="0">
                <a:solidFill>
                  <a:srgbClr val="0070C0"/>
                </a:solidFill>
              </a:rPr>
              <a:t>REFLEXIÓN </a:t>
            </a:r>
            <a:r>
              <a:rPr lang="en-US" sz="1400" b="1" dirty="0" smtClean="0">
                <a:solidFill>
                  <a:srgbClr val="0070C0"/>
                </a:solidFill>
              </a:rPr>
              <a:t>PERSONAL</a:t>
            </a:r>
          </a:p>
          <a:p>
            <a:r>
              <a:rPr lang="es-ES" dirty="0" smtClean="0"/>
              <a:t>Es importante tener buena salud por que el cuerpo solo hay uno y lo tienes que </a:t>
            </a:r>
            <a:r>
              <a:rPr lang="es-ES" dirty="0" err="1" smtClean="0"/>
              <a:t>quidar</a:t>
            </a:r>
            <a:endParaRPr lang="es-MX" dirty="0"/>
          </a:p>
          <a:p>
            <a:r>
              <a:rPr lang="es-ES" dirty="0"/>
              <a:t> </a:t>
            </a:r>
            <a:endParaRPr lang="es-MX" dirty="0"/>
          </a:p>
          <a:p>
            <a:endParaRPr lang="en-US" sz="1400" b="1" dirty="0">
              <a:solidFill>
                <a:srgbClr val="0070C0"/>
              </a:solidFill>
            </a:endParaRPr>
          </a:p>
        </p:txBody>
      </p:sp>
    </p:spTree>
    <p:extLst>
      <p:ext uri="{BB962C8B-B14F-4D97-AF65-F5344CB8AC3E}">
        <p14:creationId xmlns:p14="http://schemas.microsoft.com/office/powerpoint/2010/main" val="40098848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Placeholder 13"/>
          <p:cNvSpPr>
            <a:spLocks noGrp="1"/>
          </p:cNvSpPr>
          <p:nvPr>
            <p:ph type="body" sz="quarter" idx="10"/>
          </p:nvPr>
        </p:nvSpPr>
        <p:spPr/>
        <p:txBody>
          <a:bodyPr/>
          <a:lstStyle/>
          <a:p>
            <a:r>
              <a:rPr lang="en-US" b="1" dirty="0" smtClean="0">
                <a:solidFill>
                  <a:srgbClr val="0070C0"/>
                </a:solidFill>
              </a:rPr>
              <a:t>INTRODUCCIÓN</a:t>
            </a:r>
            <a:endParaRPr lang="en-US" b="1" dirty="0">
              <a:solidFill>
                <a:srgbClr val="0070C0"/>
              </a:solidFill>
            </a:endParaRPr>
          </a:p>
        </p:txBody>
      </p:sp>
      <p:sp>
        <p:nvSpPr>
          <p:cNvPr id="15" name="Text Placeholder 14"/>
          <p:cNvSpPr>
            <a:spLocks noGrp="1"/>
          </p:cNvSpPr>
          <p:nvPr>
            <p:ph type="body" sz="quarter" idx="11"/>
          </p:nvPr>
        </p:nvSpPr>
        <p:spPr/>
        <p:txBody>
          <a:bodyPr/>
          <a:lstStyle/>
          <a:p>
            <a:r>
              <a:rPr lang="en-US" dirty="0" err="1" smtClean="0"/>
              <a:t>En</a:t>
            </a:r>
            <a:r>
              <a:rPr lang="en-US" dirty="0" smtClean="0"/>
              <a:t> </a:t>
            </a:r>
            <a:r>
              <a:rPr lang="en-US" dirty="0" err="1" smtClean="0"/>
              <a:t>este</a:t>
            </a:r>
            <a:r>
              <a:rPr lang="en-US" dirty="0" smtClean="0"/>
              <a:t> </a:t>
            </a:r>
            <a:r>
              <a:rPr lang="en-US" dirty="0" err="1" smtClean="0"/>
              <a:t>triptico</a:t>
            </a:r>
            <a:r>
              <a:rPr lang="en-US" dirty="0" smtClean="0"/>
              <a:t> </a:t>
            </a:r>
            <a:r>
              <a:rPr lang="en-US" dirty="0" err="1" smtClean="0"/>
              <a:t>te</a:t>
            </a:r>
            <a:r>
              <a:rPr lang="en-US" dirty="0" smtClean="0"/>
              <a:t> </a:t>
            </a:r>
            <a:r>
              <a:rPr lang="en-US" dirty="0" err="1" smtClean="0"/>
              <a:t>voy</a:t>
            </a:r>
            <a:r>
              <a:rPr lang="en-US" dirty="0" smtClean="0"/>
              <a:t> a </a:t>
            </a:r>
            <a:r>
              <a:rPr lang="en-US" dirty="0" err="1" smtClean="0"/>
              <a:t>enseñar</a:t>
            </a:r>
            <a:r>
              <a:rPr lang="en-US" dirty="0" smtClean="0"/>
              <a:t> a </a:t>
            </a:r>
            <a:r>
              <a:rPr lang="en-US" dirty="0" err="1" smtClean="0"/>
              <a:t>cuidar</a:t>
            </a:r>
            <a:r>
              <a:rPr lang="en-US" dirty="0" smtClean="0"/>
              <a:t> </a:t>
            </a:r>
            <a:r>
              <a:rPr lang="en-US" dirty="0" err="1" smtClean="0"/>
              <a:t>tu</a:t>
            </a:r>
            <a:r>
              <a:rPr lang="en-US" dirty="0" smtClean="0"/>
              <a:t> </a:t>
            </a:r>
            <a:r>
              <a:rPr lang="en-US" dirty="0" err="1" smtClean="0"/>
              <a:t>cuerpo</a:t>
            </a:r>
            <a:r>
              <a:rPr lang="en-US" dirty="0" smtClean="0"/>
              <a:t> y las </a:t>
            </a:r>
            <a:r>
              <a:rPr lang="en-US" dirty="0" err="1" smtClean="0"/>
              <a:t>importancias</a:t>
            </a:r>
            <a:r>
              <a:rPr lang="en-US" dirty="0" smtClean="0"/>
              <a:t> de </a:t>
            </a:r>
            <a:r>
              <a:rPr lang="en-US" dirty="0" err="1" smtClean="0"/>
              <a:t>hacerlo</a:t>
            </a:r>
            <a:endParaRPr lang="en-US" dirty="0" smtClean="0"/>
          </a:p>
        </p:txBody>
      </p:sp>
      <p:pic>
        <p:nvPicPr>
          <p:cNvPr id="2" name="Picture Placeholder 1"/>
          <p:cNvPicPr>
            <a:picLocks noGrp="1" noChangeAspect="1"/>
          </p:cNvPicPr>
          <p:nvPr>
            <p:ph type="pic" sz="quarter" idx="19"/>
          </p:nvPr>
        </p:nvPicPr>
        <p:blipFill rotWithShape="1">
          <a:blip r:embed="rId3" cstate="print">
            <a:extLst>
              <a:ext uri="{28A0092B-C50C-407E-A947-70E740481C1C}">
                <a14:useLocalDpi xmlns:a14="http://schemas.microsoft.com/office/drawing/2010/main" val="0"/>
              </a:ext>
            </a:extLst>
          </a:blip>
          <a:srcRect/>
          <a:stretch/>
        </p:blipFill>
        <p:spPr/>
      </p:pic>
      <p:sp>
        <p:nvSpPr>
          <p:cNvPr id="17" name="Text Placeholder 16"/>
          <p:cNvSpPr>
            <a:spLocks noGrp="1"/>
          </p:cNvSpPr>
          <p:nvPr>
            <p:ph type="body" sz="quarter" idx="20"/>
          </p:nvPr>
        </p:nvSpPr>
        <p:spPr>
          <a:xfrm>
            <a:off x="457198" y="4471736"/>
            <a:ext cx="2971801" cy="568893"/>
          </a:xfrm>
        </p:spPr>
        <p:txBody>
          <a:bodyPr/>
          <a:lstStyle/>
          <a:p>
            <a:r>
              <a:rPr lang="en-US" sz="1600" dirty="0" smtClean="0">
                <a:solidFill>
                  <a:srgbClr val="0070C0"/>
                </a:solidFill>
              </a:rPr>
              <a:t>CUIDADO</a:t>
            </a:r>
            <a:r>
              <a:rPr lang="en-US" sz="1200" dirty="0" smtClean="0">
                <a:solidFill>
                  <a:srgbClr val="0070C0"/>
                </a:solidFill>
              </a:rPr>
              <a:t> DE LA </a:t>
            </a:r>
            <a:r>
              <a:rPr lang="en-US" sz="1400" dirty="0" smtClean="0">
                <a:solidFill>
                  <a:srgbClr val="0070C0"/>
                </a:solidFill>
              </a:rPr>
              <a:t>ALIMENTACIÓN</a:t>
            </a:r>
            <a:endParaRPr lang="en-US" sz="1200" dirty="0">
              <a:solidFill>
                <a:srgbClr val="0070C0"/>
              </a:solidFill>
            </a:endParaRPr>
          </a:p>
        </p:txBody>
      </p:sp>
      <p:sp>
        <p:nvSpPr>
          <p:cNvPr id="18" name="Text Placeholder 17"/>
          <p:cNvSpPr>
            <a:spLocks noGrp="1"/>
          </p:cNvSpPr>
          <p:nvPr>
            <p:ph type="body" sz="quarter" idx="21"/>
          </p:nvPr>
        </p:nvSpPr>
        <p:spPr>
          <a:xfrm>
            <a:off x="457198" y="5040630"/>
            <a:ext cx="2834641" cy="1826279"/>
          </a:xfrm>
        </p:spPr>
        <p:txBody>
          <a:bodyPr/>
          <a:lstStyle/>
          <a:p>
            <a:pPr lvl="0"/>
            <a:r>
              <a:rPr lang="en-US" dirty="0" smtClean="0"/>
              <a:t>La </a:t>
            </a:r>
            <a:r>
              <a:rPr lang="en-US" dirty="0" err="1" smtClean="0"/>
              <a:t>importancia</a:t>
            </a:r>
            <a:r>
              <a:rPr lang="en-US" dirty="0" smtClean="0"/>
              <a:t> de la </a:t>
            </a:r>
            <a:r>
              <a:rPr lang="en-US" dirty="0" err="1" smtClean="0"/>
              <a:t>alimentacion</a:t>
            </a:r>
            <a:r>
              <a:rPr lang="en-US" dirty="0" smtClean="0"/>
              <a:t> </a:t>
            </a:r>
            <a:r>
              <a:rPr lang="en-US" dirty="0" err="1" smtClean="0"/>
              <a:t>es</a:t>
            </a:r>
            <a:r>
              <a:rPr lang="en-US" dirty="0"/>
              <a:t> </a:t>
            </a:r>
            <a:r>
              <a:rPr lang="en-US" dirty="0" err="1" smtClean="0"/>
              <a:t>muy</a:t>
            </a:r>
            <a:r>
              <a:rPr lang="en-US" dirty="0" smtClean="0"/>
              <a:t> </a:t>
            </a:r>
            <a:r>
              <a:rPr lang="en-US" dirty="0" err="1" smtClean="0"/>
              <a:t>importante</a:t>
            </a:r>
            <a:r>
              <a:rPr lang="en-US" dirty="0" smtClean="0"/>
              <a:t> </a:t>
            </a:r>
            <a:r>
              <a:rPr lang="en-US" dirty="0" err="1" smtClean="0"/>
              <a:t>por</a:t>
            </a:r>
            <a:r>
              <a:rPr lang="en-US" dirty="0" smtClean="0"/>
              <a:t> que </a:t>
            </a:r>
            <a:r>
              <a:rPr lang="en-US" dirty="0" err="1" smtClean="0"/>
              <a:t>si</a:t>
            </a:r>
            <a:r>
              <a:rPr lang="en-US" dirty="0" smtClean="0"/>
              <a:t> no </a:t>
            </a:r>
            <a:r>
              <a:rPr lang="en-US" dirty="0" err="1" smtClean="0"/>
              <a:t>quidas</a:t>
            </a:r>
            <a:r>
              <a:rPr lang="en-US" dirty="0" smtClean="0"/>
              <a:t> </a:t>
            </a:r>
            <a:r>
              <a:rPr lang="en-US" dirty="0" err="1" smtClean="0"/>
              <a:t>tu</a:t>
            </a:r>
            <a:r>
              <a:rPr lang="en-US" dirty="0" smtClean="0"/>
              <a:t> </a:t>
            </a:r>
            <a:r>
              <a:rPr lang="en-US" dirty="0" err="1" smtClean="0"/>
              <a:t>alimentacion</a:t>
            </a:r>
            <a:r>
              <a:rPr lang="en-US" dirty="0" smtClean="0"/>
              <a:t> </a:t>
            </a:r>
            <a:r>
              <a:rPr lang="en-US" dirty="0" err="1" smtClean="0"/>
              <a:t>te</a:t>
            </a:r>
            <a:r>
              <a:rPr lang="en-US" dirty="0" smtClean="0"/>
              <a:t> vas a </a:t>
            </a:r>
            <a:r>
              <a:rPr lang="en-US" dirty="0" err="1" smtClean="0"/>
              <a:t>volver</a:t>
            </a:r>
            <a:r>
              <a:rPr lang="en-US" dirty="0" smtClean="0"/>
              <a:t> </a:t>
            </a:r>
            <a:r>
              <a:rPr lang="en-US" dirty="0" err="1" smtClean="0"/>
              <a:t>muy</a:t>
            </a:r>
            <a:r>
              <a:rPr lang="en-US" dirty="0" smtClean="0"/>
              <a:t> </a:t>
            </a:r>
            <a:r>
              <a:rPr lang="en-US" dirty="0" err="1" smtClean="0"/>
              <a:t>gordo</a:t>
            </a:r>
            <a:r>
              <a:rPr lang="en-US" dirty="0" smtClean="0"/>
              <a:t> o </a:t>
            </a:r>
            <a:r>
              <a:rPr lang="en-US" dirty="0" err="1" smtClean="0"/>
              <a:t>muy</a:t>
            </a:r>
            <a:r>
              <a:rPr lang="en-US" dirty="0" smtClean="0"/>
              <a:t> </a:t>
            </a:r>
            <a:r>
              <a:rPr lang="en-US" dirty="0" err="1" smtClean="0"/>
              <a:t>flaco</a:t>
            </a:r>
            <a:r>
              <a:rPr lang="en-US" dirty="0" smtClean="0"/>
              <a:t> o </a:t>
            </a:r>
            <a:r>
              <a:rPr lang="en-US" dirty="0" err="1" smtClean="0"/>
              <a:t>problemas</a:t>
            </a:r>
            <a:r>
              <a:rPr lang="en-US" dirty="0" smtClean="0"/>
              <a:t> de </a:t>
            </a:r>
            <a:r>
              <a:rPr lang="en-US" dirty="0" err="1" smtClean="0"/>
              <a:t>sangr</a:t>
            </a:r>
            <a:r>
              <a:rPr lang="en-US" dirty="0" smtClean="0"/>
              <a:t> </a:t>
            </a:r>
            <a:r>
              <a:rPr lang="en-US" dirty="0" err="1" smtClean="0"/>
              <a:t>como</a:t>
            </a:r>
            <a:r>
              <a:rPr lang="en-US" dirty="0" smtClean="0"/>
              <a:t> </a:t>
            </a:r>
            <a:r>
              <a:rPr lang="en-US" dirty="0" err="1" smtClean="0"/>
              <a:t>diavetes</a:t>
            </a:r>
            <a:r>
              <a:rPr lang="en-US" dirty="0" smtClean="0"/>
              <a:t> etc.</a:t>
            </a:r>
            <a:endParaRPr lang="en-US" dirty="0" smtClean="0"/>
          </a:p>
        </p:txBody>
      </p:sp>
      <p:sp>
        <p:nvSpPr>
          <p:cNvPr id="12" name="Text Placeholder 11"/>
          <p:cNvSpPr>
            <a:spLocks noGrp="1"/>
          </p:cNvSpPr>
          <p:nvPr>
            <p:ph type="body" sz="quarter" idx="22"/>
          </p:nvPr>
        </p:nvSpPr>
        <p:spPr/>
        <p:txBody>
          <a:bodyPr/>
          <a:lstStyle/>
          <a:p>
            <a:r>
              <a:rPr lang="en-US" smtClean="0"/>
              <a:t>“Don’t be shy! Show them how fabulous you are! This is a great spot for a glowing testimonial.”</a:t>
            </a:r>
          </a:p>
          <a:p>
            <a:r>
              <a:rPr lang="en-US" b="1" smtClean="0"/>
              <a:t>- Annie D., Charlotte, NC</a:t>
            </a:r>
            <a:endParaRPr lang="en-US" b="1" dirty="0" smtClean="0"/>
          </a:p>
        </p:txBody>
      </p:sp>
      <p:sp>
        <p:nvSpPr>
          <p:cNvPr id="19" name="Text Placeholder 18"/>
          <p:cNvSpPr>
            <a:spLocks noGrp="1"/>
          </p:cNvSpPr>
          <p:nvPr>
            <p:ph type="body" sz="quarter" idx="23"/>
          </p:nvPr>
        </p:nvSpPr>
        <p:spPr/>
        <p:txBody>
          <a:bodyPr/>
          <a:lstStyle/>
          <a:p>
            <a:r>
              <a:rPr lang="en-US" dirty="0" smtClean="0"/>
              <a:t>El </a:t>
            </a:r>
            <a:r>
              <a:rPr lang="en-US" dirty="0" err="1" smtClean="0"/>
              <a:t>crecimiento</a:t>
            </a:r>
            <a:r>
              <a:rPr lang="en-US" dirty="0" smtClean="0"/>
              <a:t> de </a:t>
            </a:r>
            <a:r>
              <a:rPr lang="en-US" dirty="0" err="1" smtClean="0"/>
              <a:t>los</a:t>
            </a:r>
            <a:r>
              <a:rPr lang="en-US" dirty="0" smtClean="0"/>
              <a:t> </a:t>
            </a:r>
            <a:r>
              <a:rPr lang="en-US" dirty="0" err="1" smtClean="0"/>
              <a:t>jovenes</a:t>
            </a:r>
            <a:r>
              <a:rPr lang="en-US" dirty="0" smtClean="0"/>
              <a:t> </a:t>
            </a:r>
            <a:r>
              <a:rPr lang="en-US" dirty="0" err="1" smtClean="0"/>
              <a:t>es</a:t>
            </a:r>
            <a:r>
              <a:rPr lang="en-US" dirty="0" smtClean="0"/>
              <a:t> mas </a:t>
            </a:r>
            <a:r>
              <a:rPr lang="en-US" dirty="0" err="1" smtClean="0"/>
              <a:t>rapido</a:t>
            </a:r>
            <a:r>
              <a:rPr lang="en-US" dirty="0" smtClean="0"/>
              <a:t> y </a:t>
            </a:r>
            <a:r>
              <a:rPr lang="en-US" dirty="0" err="1" smtClean="0"/>
              <a:t>eficiente</a:t>
            </a:r>
            <a:r>
              <a:rPr lang="en-US" dirty="0" smtClean="0"/>
              <a:t> </a:t>
            </a:r>
            <a:r>
              <a:rPr lang="en-US" dirty="0" err="1" smtClean="0"/>
              <a:t>si</a:t>
            </a:r>
            <a:r>
              <a:rPr lang="en-US" dirty="0" smtClean="0"/>
              <a:t> </a:t>
            </a:r>
            <a:r>
              <a:rPr lang="en-US" dirty="0" err="1" smtClean="0"/>
              <a:t>cresen</a:t>
            </a:r>
            <a:r>
              <a:rPr lang="en-US" dirty="0" smtClean="0"/>
              <a:t> </a:t>
            </a:r>
            <a:r>
              <a:rPr lang="en-US" dirty="0" err="1" smtClean="0"/>
              <a:t>en</a:t>
            </a:r>
            <a:r>
              <a:rPr lang="en-US" dirty="0" smtClean="0"/>
              <a:t> un </a:t>
            </a:r>
            <a:r>
              <a:rPr lang="en-US" dirty="0" err="1" smtClean="0"/>
              <a:t>lugar</a:t>
            </a:r>
            <a:r>
              <a:rPr lang="en-US" dirty="0" smtClean="0"/>
              <a:t> </a:t>
            </a:r>
            <a:r>
              <a:rPr lang="en-US" dirty="0" err="1" smtClean="0"/>
              <a:t>limpio</a:t>
            </a:r>
            <a:r>
              <a:rPr lang="en-US" dirty="0" smtClean="0"/>
              <a:t> </a:t>
            </a:r>
            <a:endParaRPr lang="en-US" dirty="0" smtClean="0"/>
          </a:p>
        </p:txBody>
      </p:sp>
      <p:sp>
        <p:nvSpPr>
          <p:cNvPr id="25" name="Text Placeholder 24"/>
          <p:cNvSpPr>
            <a:spLocks noGrp="1"/>
          </p:cNvSpPr>
          <p:nvPr>
            <p:ph type="body" sz="quarter" idx="29"/>
          </p:nvPr>
        </p:nvSpPr>
        <p:spPr/>
        <p:txBody>
          <a:bodyPr/>
          <a:lstStyle/>
          <a:p>
            <a:endParaRPr lang="en-US" dirty="0" smtClean="0"/>
          </a:p>
          <a:p>
            <a:endParaRPr lang="en-US" dirty="0"/>
          </a:p>
        </p:txBody>
      </p:sp>
      <p:sp>
        <p:nvSpPr>
          <p:cNvPr id="28" name="Text Placeholder 16"/>
          <p:cNvSpPr txBox="1">
            <a:spLocks/>
          </p:cNvSpPr>
          <p:nvPr/>
        </p:nvSpPr>
        <p:spPr>
          <a:xfrm>
            <a:off x="3665820" y="3258387"/>
            <a:ext cx="2834640" cy="223896"/>
          </a:xfrm>
          <a:prstGeom prst="rect">
            <a:avLst/>
          </a:prstGeom>
        </p:spPr>
        <p:txBody>
          <a:bodyPr vert="horz" lIns="0" tIns="0" rIns="0" bIns="0" rtlCol="0" anchor="b">
            <a:noAutofit/>
          </a:bodyPr>
          <a:lstStyle>
            <a:lvl1pPr marL="0" indent="0" algn="l" defTabSz="1005840" rtl="0" eaLnBrk="1" latinLnBrk="0" hangingPunct="1">
              <a:lnSpc>
                <a:spcPct val="114000"/>
              </a:lnSpc>
              <a:spcBef>
                <a:spcPts val="800"/>
              </a:spcBef>
              <a:buFont typeface="Arial" panose="020B0604020202020204" pitchFamily="34" charset="0"/>
              <a:buNone/>
              <a:defRPr sz="800" b="1" kern="1200">
                <a:solidFill>
                  <a:schemeClr val="tx1">
                    <a:lumMod val="65000"/>
                    <a:lumOff val="35000"/>
                  </a:schemeClr>
                </a:solidFill>
                <a:latin typeface="+mn-lt"/>
                <a:ea typeface="+mn-ea"/>
                <a:cs typeface="+mn-cs"/>
              </a:defRPr>
            </a:lvl1pPr>
            <a:lvl2pPr marL="0" indent="0" algn="l" defTabSz="1005840" rtl="0" eaLnBrk="1" latinLnBrk="0" hangingPunct="1">
              <a:lnSpc>
                <a:spcPct val="90000"/>
              </a:lnSpc>
              <a:spcBef>
                <a:spcPts val="0"/>
              </a:spcBef>
              <a:buFont typeface="Arial" panose="020B0604020202020204" pitchFamily="34" charset="0"/>
              <a:buNone/>
              <a:defRPr sz="1800" kern="1200">
                <a:solidFill>
                  <a:schemeClr val="tx1"/>
                </a:solidFill>
                <a:latin typeface="+mn-lt"/>
                <a:ea typeface="+mn-ea"/>
                <a:cs typeface="+mn-cs"/>
              </a:defRPr>
            </a:lvl2pPr>
            <a:lvl3pPr marL="0" indent="0" algn="l" defTabSz="1005840" rtl="0" eaLnBrk="1" latinLnBrk="0" hangingPunct="1">
              <a:lnSpc>
                <a:spcPct val="90000"/>
              </a:lnSpc>
              <a:spcBef>
                <a:spcPts val="0"/>
              </a:spcBef>
              <a:buFont typeface="Arial" panose="020B0604020202020204" pitchFamily="34" charset="0"/>
              <a:buNone/>
              <a:defRPr sz="1800" kern="1200">
                <a:solidFill>
                  <a:schemeClr val="tx1"/>
                </a:solidFill>
                <a:latin typeface="+mn-lt"/>
                <a:ea typeface="+mn-ea"/>
                <a:cs typeface="+mn-cs"/>
              </a:defRPr>
            </a:lvl3pPr>
            <a:lvl4pPr marL="0" indent="0" algn="l" defTabSz="1005840" rtl="0" eaLnBrk="1" latinLnBrk="0" hangingPunct="1">
              <a:lnSpc>
                <a:spcPct val="90000"/>
              </a:lnSpc>
              <a:spcBef>
                <a:spcPts val="0"/>
              </a:spcBef>
              <a:buFont typeface="Arial" panose="020B0604020202020204" pitchFamily="34" charset="0"/>
              <a:buNone/>
              <a:defRPr sz="1800" kern="1200">
                <a:solidFill>
                  <a:schemeClr val="tx1"/>
                </a:solidFill>
                <a:latin typeface="+mn-lt"/>
                <a:ea typeface="+mn-ea"/>
                <a:cs typeface="+mn-cs"/>
              </a:defRPr>
            </a:lvl4pPr>
            <a:lvl5pPr marL="0" indent="0" algn="l" defTabSz="1005840" rtl="0" eaLnBrk="1" latinLnBrk="0" hangingPunct="1">
              <a:lnSpc>
                <a:spcPct val="90000"/>
              </a:lnSpc>
              <a:spcBef>
                <a:spcPts val="0"/>
              </a:spcBef>
              <a:buFont typeface="Arial" panose="020B0604020202020204" pitchFamily="34" charset="0"/>
              <a:buNone/>
              <a:defRPr sz="18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a:lstStyle>
          <a:p>
            <a:r>
              <a:rPr lang="en-US" sz="1400" dirty="0" smtClean="0">
                <a:solidFill>
                  <a:srgbClr val="0070C0"/>
                </a:solidFill>
              </a:rPr>
              <a:t>CUIDADO DE LA HIGIENE</a:t>
            </a:r>
            <a:endParaRPr lang="en-US" sz="1400" dirty="0">
              <a:solidFill>
                <a:srgbClr val="0070C0"/>
              </a:solidFill>
            </a:endParaRPr>
          </a:p>
        </p:txBody>
      </p:sp>
      <p:sp>
        <p:nvSpPr>
          <p:cNvPr id="30" name="Text Placeholder 16"/>
          <p:cNvSpPr txBox="1">
            <a:spLocks/>
          </p:cNvSpPr>
          <p:nvPr/>
        </p:nvSpPr>
        <p:spPr>
          <a:xfrm>
            <a:off x="6897454" y="553342"/>
            <a:ext cx="2834640" cy="577609"/>
          </a:xfrm>
          <a:prstGeom prst="rect">
            <a:avLst/>
          </a:prstGeom>
        </p:spPr>
        <p:txBody>
          <a:bodyPr vert="horz" lIns="0" tIns="0" rIns="0" bIns="0" rtlCol="0" anchor="b">
            <a:noAutofit/>
          </a:bodyPr>
          <a:lstStyle>
            <a:lvl1pPr marL="0" indent="0" algn="l" defTabSz="1005840" rtl="0" eaLnBrk="1" latinLnBrk="0" hangingPunct="1">
              <a:lnSpc>
                <a:spcPct val="114000"/>
              </a:lnSpc>
              <a:spcBef>
                <a:spcPts val="800"/>
              </a:spcBef>
              <a:buFont typeface="Arial" panose="020B0604020202020204" pitchFamily="34" charset="0"/>
              <a:buNone/>
              <a:defRPr sz="800" b="1" kern="1200">
                <a:solidFill>
                  <a:schemeClr val="tx1">
                    <a:lumMod val="65000"/>
                    <a:lumOff val="35000"/>
                  </a:schemeClr>
                </a:solidFill>
                <a:latin typeface="+mn-lt"/>
                <a:ea typeface="+mn-ea"/>
                <a:cs typeface="+mn-cs"/>
              </a:defRPr>
            </a:lvl1pPr>
            <a:lvl2pPr marL="0" indent="0" algn="l" defTabSz="1005840" rtl="0" eaLnBrk="1" latinLnBrk="0" hangingPunct="1">
              <a:lnSpc>
                <a:spcPct val="90000"/>
              </a:lnSpc>
              <a:spcBef>
                <a:spcPts val="0"/>
              </a:spcBef>
              <a:buFont typeface="Arial" panose="020B0604020202020204" pitchFamily="34" charset="0"/>
              <a:buNone/>
              <a:defRPr sz="1800" kern="1200">
                <a:solidFill>
                  <a:schemeClr val="tx1"/>
                </a:solidFill>
                <a:latin typeface="+mn-lt"/>
                <a:ea typeface="+mn-ea"/>
                <a:cs typeface="+mn-cs"/>
              </a:defRPr>
            </a:lvl2pPr>
            <a:lvl3pPr marL="0" indent="0" algn="l" defTabSz="1005840" rtl="0" eaLnBrk="1" latinLnBrk="0" hangingPunct="1">
              <a:lnSpc>
                <a:spcPct val="90000"/>
              </a:lnSpc>
              <a:spcBef>
                <a:spcPts val="0"/>
              </a:spcBef>
              <a:buFont typeface="Arial" panose="020B0604020202020204" pitchFamily="34" charset="0"/>
              <a:buNone/>
              <a:defRPr sz="1800" kern="1200">
                <a:solidFill>
                  <a:schemeClr val="tx1"/>
                </a:solidFill>
                <a:latin typeface="+mn-lt"/>
                <a:ea typeface="+mn-ea"/>
                <a:cs typeface="+mn-cs"/>
              </a:defRPr>
            </a:lvl3pPr>
            <a:lvl4pPr marL="0" indent="0" algn="l" defTabSz="1005840" rtl="0" eaLnBrk="1" latinLnBrk="0" hangingPunct="1">
              <a:lnSpc>
                <a:spcPct val="90000"/>
              </a:lnSpc>
              <a:spcBef>
                <a:spcPts val="0"/>
              </a:spcBef>
              <a:buFont typeface="Arial" panose="020B0604020202020204" pitchFamily="34" charset="0"/>
              <a:buNone/>
              <a:defRPr sz="1800" kern="1200">
                <a:solidFill>
                  <a:schemeClr val="tx1"/>
                </a:solidFill>
                <a:latin typeface="+mn-lt"/>
                <a:ea typeface="+mn-ea"/>
                <a:cs typeface="+mn-cs"/>
              </a:defRPr>
            </a:lvl4pPr>
            <a:lvl5pPr marL="0" indent="0" algn="l" defTabSz="1005840" rtl="0" eaLnBrk="1" latinLnBrk="0" hangingPunct="1">
              <a:lnSpc>
                <a:spcPct val="90000"/>
              </a:lnSpc>
              <a:spcBef>
                <a:spcPts val="0"/>
              </a:spcBef>
              <a:buFont typeface="Arial" panose="020B0604020202020204" pitchFamily="34" charset="0"/>
              <a:buNone/>
              <a:defRPr sz="18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a:lstStyle>
          <a:p>
            <a:r>
              <a:rPr lang="en-US" sz="1400" dirty="0" smtClean="0">
                <a:solidFill>
                  <a:srgbClr val="0070C0"/>
                </a:solidFill>
              </a:rPr>
              <a:t>CUIDADO DE LA SALUD FÍSICA</a:t>
            </a:r>
            <a:endParaRPr lang="en-US" sz="1400" dirty="0">
              <a:solidFill>
                <a:srgbClr val="0070C0"/>
              </a:solidFill>
            </a:endParaRPr>
          </a:p>
        </p:txBody>
      </p:sp>
      <p:sp>
        <p:nvSpPr>
          <p:cNvPr id="6" name="CuadroTexto 5"/>
          <p:cNvSpPr txBox="1"/>
          <p:nvPr/>
        </p:nvSpPr>
        <p:spPr>
          <a:xfrm>
            <a:off x="6897454" y="1583473"/>
            <a:ext cx="2960224" cy="1015663"/>
          </a:xfrm>
          <a:prstGeom prst="rect">
            <a:avLst/>
          </a:prstGeom>
          <a:noFill/>
        </p:spPr>
        <p:txBody>
          <a:bodyPr wrap="square" rtlCol="0">
            <a:spAutoFit/>
          </a:bodyPr>
          <a:lstStyle/>
          <a:p>
            <a:pPr algn="ctr"/>
            <a:r>
              <a:rPr lang="es-MX" sz="1200" dirty="0" smtClean="0">
                <a:latin typeface="Arial Black" panose="020B0A04020102020204" pitchFamily="34" charset="0"/>
              </a:rPr>
              <a:t>El buen control de la salud </a:t>
            </a:r>
            <a:r>
              <a:rPr lang="es-MX" sz="1200" dirty="0" err="1" smtClean="0">
                <a:latin typeface="Arial Black" panose="020B0A04020102020204" pitchFamily="34" charset="0"/>
              </a:rPr>
              <a:t>ficica</a:t>
            </a:r>
            <a:r>
              <a:rPr lang="es-MX" sz="1200" dirty="0" smtClean="0">
                <a:latin typeface="Arial Black" panose="020B0A04020102020204" pitchFamily="34" charset="0"/>
              </a:rPr>
              <a:t> es muy importante para tu cuerpo por que si no lo cuidas vas a estar todo </a:t>
            </a:r>
            <a:r>
              <a:rPr lang="es-MX" sz="1200" dirty="0" err="1" smtClean="0">
                <a:latin typeface="Arial Black" panose="020B0A04020102020204" pitchFamily="34" charset="0"/>
              </a:rPr>
              <a:t>wango</a:t>
            </a:r>
            <a:r>
              <a:rPr lang="es-MX" sz="1200" dirty="0" smtClean="0">
                <a:latin typeface="Arial Black" panose="020B0A04020102020204" pitchFamily="34" charset="0"/>
              </a:rPr>
              <a:t> y flojo y no vas a poder hacer nada.</a:t>
            </a:r>
            <a:endParaRPr lang="es-MX" sz="1200" dirty="0">
              <a:latin typeface="Arial Black" panose="020B0A04020102020204" pitchFamily="34" charset="0"/>
            </a:endParaRPr>
          </a:p>
        </p:txBody>
      </p:sp>
    </p:spTree>
    <p:extLst>
      <p:ext uri="{BB962C8B-B14F-4D97-AF65-F5344CB8AC3E}">
        <p14:creationId xmlns:p14="http://schemas.microsoft.com/office/powerpoint/2010/main" val="32183152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Brochure">
      <a:dk1>
        <a:sysClr val="windowText" lastClr="000000"/>
      </a:dk1>
      <a:lt1>
        <a:sysClr val="window" lastClr="FFFFFF"/>
      </a:lt1>
      <a:dk2>
        <a:srgbClr val="323232"/>
      </a:dk2>
      <a:lt2>
        <a:srgbClr val="E6E6E6"/>
      </a:lt2>
      <a:accent1>
        <a:srgbClr val="74CBC8"/>
      </a:accent1>
      <a:accent2>
        <a:srgbClr val="EDC765"/>
      </a:accent2>
      <a:accent3>
        <a:srgbClr val="8AC867"/>
      </a:accent3>
      <a:accent4>
        <a:srgbClr val="F0924C"/>
      </a:accent4>
      <a:accent5>
        <a:srgbClr val="907CB3"/>
      </a:accent5>
      <a:accent6>
        <a:srgbClr val="E87C8D"/>
      </a:accent6>
      <a:hlink>
        <a:srgbClr val="74CBC8"/>
      </a:hlink>
      <a:folHlink>
        <a:srgbClr val="907CB3"/>
      </a:folHlink>
    </a:clrScheme>
    <a:fontScheme name="Verdana">
      <a:majorFont>
        <a:latin typeface="Verdana"/>
        <a:ea typeface=""/>
        <a:cs typeface=""/>
      </a:majorFont>
      <a:minorFont>
        <a:latin typeface="Verdana"/>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Brochure">
      <a:dk1>
        <a:sysClr val="windowText" lastClr="000000"/>
      </a:dk1>
      <a:lt1>
        <a:sysClr val="window" lastClr="FFFFFF"/>
      </a:lt1>
      <a:dk2>
        <a:srgbClr val="323232"/>
      </a:dk2>
      <a:lt2>
        <a:srgbClr val="E6E6E6"/>
      </a:lt2>
      <a:accent1>
        <a:srgbClr val="74CBC8"/>
      </a:accent1>
      <a:accent2>
        <a:srgbClr val="EDC765"/>
      </a:accent2>
      <a:accent3>
        <a:srgbClr val="8AC867"/>
      </a:accent3>
      <a:accent4>
        <a:srgbClr val="F0924C"/>
      </a:accent4>
      <a:accent5>
        <a:srgbClr val="907CB3"/>
      </a:accent5>
      <a:accent6>
        <a:srgbClr val="E87C8D"/>
      </a:accent6>
      <a:hlink>
        <a:srgbClr val="74CBC8"/>
      </a:hlink>
      <a:folHlink>
        <a:srgbClr val="907CB3"/>
      </a:folHlink>
    </a:clrScheme>
    <a:fontScheme name="Verdana">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rochure">
      <a:dk1>
        <a:sysClr val="windowText" lastClr="000000"/>
      </a:dk1>
      <a:lt1>
        <a:sysClr val="window" lastClr="FFFFFF"/>
      </a:lt1>
      <a:dk2>
        <a:srgbClr val="323232"/>
      </a:dk2>
      <a:lt2>
        <a:srgbClr val="E6E6E6"/>
      </a:lt2>
      <a:accent1>
        <a:srgbClr val="74CBC8"/>
      </a:accent1>
      <a:accent2>
        <a:srgbClr val="EDC765"/>
      </a:accent2>
      <a:accent3>
        <a:srgbClr val="8AC867"/>
      </a:accent3>
      <a:accent4>
        <a:srgbClr val="F0924C"/>
      </a:accent4>
      <a:accent5>
        <a:srgbClr val="907CB3"/>
      </a:accent5>
      <a:accent6>
        <a:srgbClr val="E87C8D"/>
      </a:accent6>
      <a:hlink>
        <a:srgbClr val="74CBC8"/>
      </a:hlink>
      <a:folHlink>
        <a:srgbClr val="907CB3"/>
      </a:folHlink>
    </a:clrScheme>
    <a:fontScheme name="Verdana">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Brochure_Blueglass_Trifold_webapp</Template>
  <TotalTime>68</TotalTime>
  <Words>306</Words>
  <Application>Microsoft Office PowerPoint</Application>
  <PresentationFormat>Personalizado</PresentationFormat>
  <Paragraphs>23</Paragraphs>
  <Slides>2</Slides>
  <Notes>2</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vt:i4>
      </vt:variant>
    </vt:vector>
  </HeadingPairs>
  <TitlesOfParts>
    <vt:vector size="6" baseType="lpstr">
      <vt:lpstr>Arial</vt:lpstr>
      <vt:lpstr>Arial Black</vt:lpstr>
      <vt:lpstr>Verdana</vt:lpstr>
      <vt:lpstr>Office Theme</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ADRIANA CERECER JUAREZ</dc:creator>
  <cp:lastModifiedBy>SANTIAGO MONTA�EZ ALVAREZ</cp:lastModifiedBy>
  <cp:revision>10</cp:revision>
  <dcterms:created xsi:type="dcterms:W3CDTF">2013-12-03T00:42:14Z</dcterms:created>
  <dcterms:modified xsi:type="dcterms:W3CDTF">2022-11-03T17:00:32Z</dcterms:modified>
</cp:coreProperties>
</file>