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7" r:id="rId2"/>
    <p:sldId id="256"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p:scale>
          <a:sx n="57" d="100"/>
          <a:sy n="57" d="100"/>
        </p:scale>
        <p:origin x="1400" y="44"/>
      </p:cViewPr>
      <p:guideLst>
        <p:guide orient="horz" pos="2448"/>
        <p:guide pos="3168"/>
      </p:guideLst>
    </p:cSldViewPr>
  </p:slideViewPr>
  <p:notesTextViewPr>
    <p:cViewPr>
      <p:scale>
        <a:sx n="3" d="2"/>
        <a:sy n="3" d="2"/>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7F96A5-B40C-4591-A94D-05A85DE82A47}" type="datetimeFigureOut">
              <a:rPr lang="en-US"/>
              <a:t>11/3/2022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55127-CA2D-4BC4-8CFE-F19148CDFE65}" type="slidenum">
              <a:rPr/>
              <a:t>‹Nº›</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FC828-8F12-4CF0-9AF3-FA4FDDB6EB28}" type="datetimeFigureOut">
              <a:rPr lang="en-US"/>
              <a:t>11/3/2022</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B6C3F-CB80-4F8D-9D19-17AA7E3C7BEF}" type="slidenum">
              <a:rPr/>
              <a:t>‹Nº›</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a:t>
            </a:r>
            <a:r>
              <a:rPr lang="en-US" dirty="0"/>
              <a:t>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1</a:t>
            </a:fld>
            <a:endParaRPr lang="en-US"/>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6B6C3F-CB80-4F8D-9D19-17AA7E3C7BEF}" type="slidenum">
              <a:rPr lang="en-US" smtClean="0"/>
              <a:t>2</a:t>
            </a:fld>
            <a:endParaRPr lang="en-US"/>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2" name="Rectangle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 Placeholder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1" name="Text Placeholder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Text Placeholder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2" name="Picture Placeholder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4" name="Text Placeholder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6" name="Text Placeholder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a:lnSpc>
                <a:spcPct val="10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endParaRPr dirty="0"/>
          </a:p>
        </p:txBody>
      </p:sp>
      <p:sp>
        <p:nvSpPr>
          <p:cNvPr id="29" name="Text Placeholder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nSpc>
                <a:spcPct val="12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[Recipient Name]</a:t>
            </a:r>
            <a:br>
              <a:rPr/>
            </a:br>
            <a:r>
              <a:rPr/>
              <a:t>[Address]</a:t>
            </a:r>
            <a:br>
              <a:rPr/>
            </a:br>
            <a:r>
              <a:rPr/>
              <a:t>[City, ST  ZIP Code]</a:t>
            </a:r>
          </a:p>
        </p:txBody>
      </p:sp>
      <p:sp>
        <p:nvSpPr>
          <p:cNvPr id="32" name="Rectangle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sz="800">
                <a:solidFill>
                  <a:schemeClr val="bg1">
                    <a:lumMod val="85000"/>
                  </a:schemeClr>
                </a:solidFill>
              </a:rPr>
              <a:t>PLACE</a:t>
            </a:r>
            <a:br>
              <a:rPr sz="800">
                <a:solidFill>
                  <a:schemeClr val="bg1">
                    <a:lumMod val="85000"/>
                  </a:schemeClr>
                </a:solidFill>
              </a:rPr>
            </a:br>
            <a:r>
              <a:rPr sz="800">
                <a:solidFill>
                  <a:schemeClr val="bg1">
                    <a:lumMod val="85000"/>
                  </a:schemeClr>
                </a:solidFill>
              </a:rPr>
              <a:t>STAMP</a:t>
            </a:r>
            <a:br>
              <a:rPr sz="800">
                <a:solidFill>
                  <a:schemeClr val="bg1">
                    <a:lumMod val="85000"/>
                  </a:schemeClr>
                </a:solidFill>
              </a:rPr>
            </a:br>
            <a:r>
              <a:rPr sz="800">
                <a:solidFill>
                  <a:schemeClr val="bg1">
                    <a:lumMod val="85000"/>
                  </a:schemeClr>
                </a:solidFill>
              </a:rPr>
              <a:t>HERE </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198" y="3188368"/>
            <a:ext cx="2834641" cy="363935"/>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11" name="Text Placeholder 9"/>
          <p:cNvSpPr>
            <a:spLocks noGrp="1"/>
          </p:cNvSpPr>
          <p:nvPr>
            <p:ph type="body" sz="quarter" idx="11"/>
          </p:nvPr>
        </p:nvSpPr>
        <p:spPr>
          <a:xfrm>
            <a:off x="457199" y="3624067"/>
            <a:ext cx="2834640" cy="84767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Picture Placeholder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1" name="Text Placeholder 9"/>
          <p:cNvSpPr>
            <a:spLocks noGrp="1"/>
          </p:cNvSpPr>
          <p:nvPr>
            <p:ph type="body" sz="quarter" idx="20"/>
          </p:nvPr>
        </p:nvSpPr>
        <p:spPr>
          <a:xfrm>
            <a:off x="457199" y="4471737"/>
            <a:ext cx="2834640" cy="223896"/>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3" name="Text Placeholder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5" name="Rectangle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Text Placeholder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5" name="Text Placeholder 9"/>
          <p:cNvSpPr>
            <a:spLocks noGrp="1"/>
          </p:cNvSpPr>
          <p:nvPr>
            <p:ph type="body" sz="quarter" idx="23"/>
          </p:nvPr>
        </p:nvSpPr>
        <p:spPr>
          <a:xfrm>
            <a:off x="3665820" y="3624068"/>
            <a:ext cx="2834640" cy="1256775"/>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6" name="Text Placeholder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7" name="Text Placeholder 9"/>
          <p:cNvSpPr>
            <a:spLocks noGrp="1"/>
          </p:cNvSpPr>
          <p:nvPr>
            <p:ph type="body" sz="quarter" idx="25" hasCustomPrompt="1"/>
          </p:nvPr>
        </p:nvSpPr>
        <p:spPr>
          <a:xfrm>
            <a:off x="3665820" y="4991100"/>
            <a:ext cx="2834641" cy="36933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38" name="Text Placeholder 9"/>
          <p:cNvSpPr>
            <a:spLocks noGrp="1"/>
          </p:cNvSpPr>
          <p:nvPr>
            <p:ph type="body" sz="quarter" idx="26"/>
          </p:nvPr>
        </p:nvSpPr>
        <p:spPr>
          <a:xfrm>
            <a:off x="7028349" y="468034"/>
            <a:ext cx="2572851" cy="226418"/>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39" name="Text Placeholder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0" name="Text Placeholder 9"/>
          <p:cNvSpPr>
            <a:spLocks noGrp="1"/>
          </p:cNvSpPr>
          <p:nvPr>
            <p:ph type="body" sz="quarter" idx="28"/>
          </p:nvPr>
        </p:nvSpPr>
        <p:spPr>
          <a:xfrm>
            <a:off x="7028349" y="1976144"/>
            <a:ext cx="2572851" cy="226255"/>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41" name="Text Placeholder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2" name="Text Placeholder 9"/>
          <p:cNvSpPr>
            <a:spLocks noGrp="1"/>
          </p:cNvSpPr>
          <p:nvPr>
            <p:ph type="body" sz="quarter" idx="30" hasCustomPrompt="1"/>
          </p:nvPr>
        </p:nvSpPr>
        <p:spPr>
          <a:xfrm>
            <a:off x="7028349" y="3344562"/>
            <a:ext cx="2572852" cy="36330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43" name="Text Placeholder 9"/>
          <p:cNvSpPr>
            <a:spLocks noGrp="1"/>
          </p:cNvSpPr>
          <p:nvPr>
            <p:ph type="body" sz="quarter" idx="31"/>
          </p:nvPr>
        </p:nvSpPr>
        <p:spPr>
          <a:xfrm>
            <a:off x="7028349" y="2613794"/>
            <a:ext cx="2572851" cy="730768"/>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5" name="Text Placeholder 9"/>
          <p:cNvSpPr>
            <a:spLocks noGrp="1"/>
          </p:cNvSpPr>
          <p:nvPr>
            <p:ph type="body" sz="quarter" idx="32" hasCustomPrompt="1"/>
          </p:nvPr>
        </p:nvSpPr>
        <p:spPr>
          <a:xfrm>
            <a:off x="7028349" y="3763879"/>
            <a:ext cx="2572851" cy="723433"/>
          </a:xfrm>
        </p:spPr>
        <p:txBody>
          <a:bodyPr lIns="0" tIns="0" rIns="0" bIns="0" anchor="t">
            <a:noAutofit/>
          </a:bodyPr>
          <a:lstStyle>
            <a:lvl1pPr marL="0" indent="0">
              <a:lnSpc>
                <a:spcPct val="118000"/>
              </a:lnSpc>
              <a:spcBef>
                <a:spcPts val="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br>
              <a:rPr lang="en-US" dirty="0" smtClean="0"/>
            </a:br>
            <a:r>
              <a:rPr lang="en-US" dirty="0" smtClean="0"/>
              <a:t>[Telephone]</a:t>
            </a:r>
            <a:br>
              <a:rPr lang="en-US" dirty="0" smtClean="0"/>
            </a:br>
            <a:r>
              <a:rPr lang="en-US" dirty="0" smtClean="0"/>
              <a:t>[Email Address]</a:t>
            </a:r>
            <a:endParaRPr dirty="0"/>
          </a:p>
        </p:txBody>
      </p:sp>
      <p:sp>
        <p:nvSpPr>
          <p:cNvPr id="50" name="Text Placeholder 9"/>
          <p:cNvSpPr>
            <a:spLocks noGrp="1"/>
          </p:cNvSpPr>
          <p:nvPr>
            <p:ph type="body" sz="quarter" idx="37" hasCustomPrompt="1"/>
          </p:nvPr>
        </p:nvSpPr>
        <p:spPr>
          <a:xfrm>
            <a:off x="7028349" y="4553060"/>
            <a:ext cx="2572851" cy="256192"/>
          </a:xfrm>
        </p:spPr>
        <p:txBody>
          <a:bodyPr lIns="0" tIns="0" rIns="0" bIns="0" anchor="t">
            <a:noAutofit/>
          </a:bodyPr>
          <a:lstStyle>
            <a:lvl1pPr marL="0" indent="0">
              <a:lnSpc>
                <a:spcPct val="118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[Web Address]</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en-US"/>
              <a:t>11/3/2022</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a:t>‹Nº›</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1490" y="665531"/>
            <a:ext cx="2354580" cy="934670"/>
          </a:xfrm>
        </p:spPr>
        <p:txBody>
          <a:bodyPr/>
          <a:lstStyle/>
          <a:p>
            <a:r>
              <a:rPr lang="en-US" b="1" dirty="0" smtClean="0">
                <a:solidFill>
                  <a:schemeClr val="tx1"/>
                </a:solidFill>
              </a:rPr>
              <a:t>CUIDADO DE LA SALUD MENTAL</a:t>
            </a:r>
            <a:endParaRPr lang="en-US" b="1" dirty="0">
              <a:solidFill>
                <a:schemeClr val="tx1"/>
              </a:solidFill>
            </a:endParaRPr>
          </a:p>
        </p:txBody>
      </p:sp>
      <p:sp>
        <p:nvSpPr>
          <p:cNvPr id="3" name="Text Placeholder 2"/>
          <p:cNvSpPr>
            <a:spLocks noGrp="1"/>
          </p:cNvSpPr>
          <p:nvPr>
            <p:ph type="body" sz="quarter" idx="11"/>
          </p:nvPr>
        </p:nvSpPr>
        <p:spPr>
          <a:xfrm>
            <a:off x="737899" y="2220661"/>
            <a:ext cx="1737360" cy="4417999"/>
          </a:xfrm>
        </p:spPr>
        <p:txBody>
          <a:bodyPr/>
          <a:lstStyle/>
          <a:p>
            <a:r>
              <a:rPr lang="es-ES" dirty="0"/>
              <a:t>La salud mental es un componente fundamental de la salud. Una buena salud mental permite a la salud permite a las personas hacer frente al estrés normal de la vida, trabajar productivamente y realizar su potencial </a:t>
            </a:r>
            <a:r>
              <a:rPr lang="es-ES" dirty="0" err="1"/>
              <a:t>contribuyento</a:t>
            </a:r>
            <a:r>
              <a:rPr lang="es-ES" dirty="0"/>
              <a:t> a sus comunidades</a:t>
            </a:r>
            <a:endParaRPr lang="en-US" dirty="0"/>
          </a:p>
        </p:txBody>
      </p:sp>
      <p:sp>
        <p:nvSpPr>
          <p:cNvPr id="4" name="Text Placeholder 3"/>
          <p:cNvSpPr>
            <a:spLocks noGrp="1"/>
          </p:cNvSpPr>
          <p:nvPr>
            <p:ph type="body" sz="quarter" idx="12"/>
          </p:nvPr>
        </p:nvSpPr>
        <p:spPr/>
        <p:txBody>
          <a:bodyPr/>
          <a:lstStyle/>
          <a:p>
            <a:r>
              <a:rPr lang="en-US" dirty="0" smtClean="0"/>
              <a:t>Porque me </a:t>
            </a:r>
            <a:r>
              <a:rPr lang="en-US" dirty="0" err="1" smtClean="0"/>
              <a:t>quiero</a:t>
            </a:r>
            <a:r>
              <a:rPr lang="en-US" dirty="0" smtClean="0"/>
              <a:t>, </a:t>
            </a:r>
            <a:r>
              <a:rPr lang="en-US" dirty="0" err="1" smtClean="0"/>
              <a:t>yo</a:t>
            </a:r>
            <a:r>
              <a:rPr lang="en-US" dirty="0" smtClean="0"/>
              <a:t> me </a:t>
            </a:r>
            <a:r>
              <a:rPr lang="en-US" dirty="0" err="1" smtClean="0"/>
              <a:t>cuido</a:t>
            </a:r>
            <a:endParaRPr lang="en-US" dirty="0"/>
          </a:p>
        </p:txBody>
      </p:sp>
      <p:pic>
        <p:nvPicPr>
          <p:cNvPr id="13" name="Picture Placeholder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a:stretch/>
        </p:blipFill>
        <p:spPr>
          <a:xfrm>
            <a:off x="7124700" y="2641961"/>
            <a:ext cx="2200018" cy="3575401"/>
          </a:xfrm>
        </p:spPr>
      </p:pic>
      <p:sp>
        <p:nvSpPr>
          <p:cNvPr id="6" name="Text Placeholder 5"/>
          <p:cNvSpPr>
            <a:spLocks noGrp="1"/>
          </p:cNvSpPr>
          <p:nvPr>
            <p:ph type="body" sz="quarter" idx="14"/>
          </p:nvPr>
        </p:nvSpPr>
        <p:spPr>
          <a:xfrm>
            <a:off x="7124700" y="6468344"/>
            <a:ext cx="2468880" cy="526815"/>
          </a:xfrm>
        </p:spPr>
        <p:txBody>
          <a:bodyPr/>
          <a:lstStyle/>
          <a:p>
            <a:r>
              <a:rPr lang="en-US" sz="1400" b="1" dirty="0" err="1" smtClean="0">
                <a:solidFill>
                  <a:srgbClr val="0070C0"/>
                </a:solidFill>
              </a:rPr>
              <a:t>Nombre</a:t>
            </a:r>
            <a:r>
              <a:rPr lang="en-US" sz="1400" b="1" dirty="0" smtClean="0">
                <a:solidFill>
                  <a:srgbClr val="0070C0"/>
                </a:solidFill>
              </a:rPr>
              <a:t>: Santiago </a:t>
            </a:r>
            <a:r>
              <a:rPr lang="en-US" sz="1400" b="1" dirty="0" err="1" smtClean="0">
                <a:solidFill>
                  <a:srgbClr val="0070C0"/>
                </a:solidFill>
              </a:rPr>
              <a:t>Montañez</a:t>
            </a:r>
            <a:endParaRPr lang="en-US" sz="1400" b="1" dirty="0" smtClean="0">
              <a:solidFill>
                <a:srgbClr val="0070C0"/>
              </a:solidFill>
            </a:endParaRPr>
          </a:p>
          <a:p>
            <a:r>
              <a:rPr lang="en-US" sz="1400" b="1" dirty="0" err="1" smtClean="0">
                <a:solidFill>
                  <a:srgbClr val="0070C0"/>
                </a:solidFill>
              </a:rPr>
              <a:t>Materia</a:t>
            </a:r>
            <a:r>
              <a:rPr lang="en-US" sz="1400" b="1" dirty="0" smtClean="0">
                <a:solidFill>
                  <a:srgbClr val="0070C0"/>
                </a:solidFill>
              </a:rPr>
              <a:t>: Edu </a:t>
            </a:r>
            <a:r>
              <a:rPr lang="en-US" sz="1400" b="1" dirty="0" err="1" smtClean="0">
                <a:solidFill>
                  <a:srgbClr val="0070C0"/>
                </a:solidFill>
              </a:rPr>
              <a:t>en</a:t>
            </a:r>
            <a:r>
              <a:rPr lang="en-US" sz="1400" b="1" dirty="0" smtClean="0">
                <a:solidFill>
                  <a:srgbClr val="0070C0"/>
                </a:solidFill>
              </a:rPr>
              <a:t> la Fe</a:t>
            </a:r>
            <a:endParaRPr lang="en-US" sz="1400" b="1" dirty="0">
              <a:solidFill>
                <a:srgbClr val="0070C0"/>
              </a:solidFill>
            </a:endParaRPr>
          </a:p>
        </p:txBody>
      </p:sp>
      <p:sp>
        <p:nvSpPr>
          <p:cNvPr id="7" name="Text Placeholder 6"/>
          <p:cNvSpPr>
            <a:spLocks noGrp="1"/>
          </p:cNvSpPr>
          <p:nvPr>
            <p:ph type="body" sz="quarter" idx="15"/>
          </p:nvPr>
        </p:nvSpPr>
        <p:spPr>
          <a:xfrm>
            <a:off x="3813810" y="3018503"/>
            <a:ext cx="2011680" cy="262026"/>
          </a:xfrm>
        </p:spPr>
        <p:txBody>
          <a:bodyPr/>
          <a:lstStyle/>
          <a:p>
            <a:r>
              <a:rPr lang="en-US" sz="1400" b="1" dirty="0" smtClean="0">
                <a:solidFill>
                  <a:srgbClr val="0070C0"/>
                </a:solidFill>
              </a:rPr>
              <a:t>REFERENCIAS</a:t>
            </a:r>
            <a:endParaRPr lang="en-US" sz="1400" dirty="0" smtClean="0">
              <a:solidFill>
                <a:srgbClr val="0070C0"/>
              </a:solidFill>
            </a:endParaRPr>
          </a:p>
          <a:p>
            <a:r>
              <a:rPr lang="en-US" sz="1400" dirty="0" smtClean="0"/>
              <a:t/>
            </a:r>
            <a:br>
              <a:rPr lang="en-US" sz="1400" dirty="0" smtClean="0"/>
            </a:br>
            <a:endParaRPr lang="en-US" sz="1400" dirty="0"/>
          </a:p>
        </p:txBody>
      </p:sp>
      <p:sp>
        <p:nvSpPr>
          <p:cNvPr id="22" name="Text Placeholder 21"/>
          <p:cNvSpPr>
            <a:spLocks noGrp="1"/>
          </p:cNvSpPr>
          <p:nvPr>
            <p:ph type="body" sz="quarter" idx="18"/>
          </p:nvPr>
        </p:nvSpPr>
        <p:spPr>
          <a:xfrm>
            <a:off x="3606999" y="1097637"/>
            <a:ext cx="2577959" cy="1544324"/>
          </a:xfrm>
        </p:spPr>
        <p:txBody>
          <a:bodyPr/>
          <a:lstStyle/>
          <a:p>
            <a:r>
              <a:rPr lang="en-US" sz="1400" b="1" dirty="0" smtClean="0">
                <a:solidFill>
                  <a:srgbClr val="0070C0"/>
                </a:solidFill>
              </a:rPr>
              <a:t>REFLEXIÓN </a:t>
            </a:r>
            <a:r>
              <a:rPr lang="en-US" sz="1400" b="1" dirty="0" smtClean="0">
                <a:solidFill>
                  <a:srgbClr val="0070C0"/>
                </a:solidFill>
              </a:rPr>
              <a:t>PERSONAL</a:t>
            </a:r>
          </a:p>
          <a:p>
            <a:r>
              <a:rPr lang="es-ES" dirty="0" smtClean="0"/>
              <a:t>Es importante tener buena salud por que el cuerpo solo hay uno y lo tienes que </a:t>
            </a:r>
            <a:r>
              <a:rPr lang="es-ES" dirty="0" err="1" smtClean="0"/>
              <a:t>quidar</a:t>
            </a:r>
            <a:endParaRPr lang="es-MX" dirty="0"/>
          </a:p>
          <a:p>
            <a:r>
              <a:rPr lang="es-ES" dirty="0"/>
              <a:t> </a:t>
            </a:r>
            <a:endParaRPr lang="es-MX" dirty="0"/>
          </a:p>
          <a:p>
            <a:endParaRPr lang="en-US" sz="1400" b="1" dirty="0">
              <a:solidFill>
                <a:srgbClr val="0070C0"/>
              </a:solidFill>
            </a:endParaRP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lstStyle/>
          <a:p>
            <a:r>
              <a:rPr lang="en-US" b="1" dirty="0" smtClean="0">
                <a:solidFill>
                  <a:srgbClr val="0070C0"/>
                </a:solidFill>
              </a:rPr>
              <a:t>INTRODUCCIÓN</a:t>
            </a:r>
            <a:endParaRPr lang="en-US" b="1" dirty="0">
              <a:solidFill>
                <a:srgbClr val="0070C0"/>
              </a:solidFill>
            </a:endParaRPr>
          </a:p>
        </p:txBody>
      </p:sp>
      <p:sp>
        <p:nvSpPr>
          <p:cNvPr id="15" name="Text Placeholder 14"/>
          <p:cNvSpPr>
            <a:spLocks noGrp="1"/>
          </p:cNvSpPr>
          <p:nvPr>
            <p:ph type="body" sz="quarter" idx="11"/>
          </p:nvPr>
        </p:nvSpPr>
        <p:spPr/>
        <p:txBody>
          <a:bodyPr/>
          <a:lstStyle/>
          <a:p>
            <a:r>
              <a:rPr lang="en-US" dirty="0" err="1" smtClean="0"/>
              <a:t>En</a:t>
            </a:r>
            <a:r>
              <a:rPr lang="en-US" dirty="0" smtClean="0"/>
              <a:t> </a:t>
            </a:r>
            <a:r>
              <a:rPr lang="en-US" dirty="0" err="1" smtClean="0"/>
              <a:t>este</a:t>
            </a:r>
            <a:r>
              <a:rPr lang="en-US" dirty="0" smtClean="0"/>
              <a:t> </a:t>
            </a:r>
            <a:r>
              <a:rPr lang="en-US" dirty="0" err="1" smtClean="0"/>
              <a:t>triptico</a:t>
            </a:r>
            <a:r>
              <a:rPr lang="en-US" dirty="0" smtClean="0"/>
              <a:t> </a:t>
            </a:r>
            <a:r>
              <a:rPr lang="en-US" dirty="0" err="1" smtClean="0"/>
              <a:t>te</a:t>
            </a:r>
            <a:r>
              <a:rPr lang="en-US" dirty="0" smtClean="0"/>
              <a:t> </a:t>
            </a:r>
            <a:r>
              <a:rPr lang="en-US" dirty="0" err="1" smtClean="0"/>
              <a:t>voy</a:t>
            </a:r>
            <a:r>
              <a:rPr lang="en-US" dirty="0" smtClean="0"/>
              <a:t> a </a:t>
            </a:r>
            <a:r>
              <a:rPr lang="en-US" dirty="0" err="1" smtClean="0"/>
              <a:t>enseñar</a:t>
            </a:r>
            <a:r>
              <a:rPr lang="en-US" dirty="0" smtClean="0"/>
              <a:t> a </a:t>
            </a:r>
            <a:r>
              <a:rPr lang="en-US" dirty="0" err="1" smtClean="0"/>
              <a:t>cuidar</a:t>
            </a:r>
            <a:r>
              <a:rPr lang="en-US" dirty="0" smtClean="0"/>
              <a:t> </a:t>
            </a:r>
            <a:r>
              <a:rPr lang="en-US" dirty="0" err="1" smtClean="0"/>
              <a:t>tu</a:t>
            </a:r>
            <a:r>
              <a:rPr lang="en-US" dirty="0" smtClean="0"/>
              <a:t> </a:t>
            </a:r>
            <a:r>
              <a:rPr lang="en-US" dirty="0" err="1" smtClean="0"/>
              <a:t>cuerpo</a:t>
            </a:r>
            <a:r>
              <a:rPr lang="en-US" dirty="0" smtClean="0"/>
              <a:t> y las </a:t>
            </a:r>
            <a:r>
              <a:rPr lang="en-US" dirty="0" err="1" smtClean="0"/>
              <a:t>importancias</a:t>
            </a:r>
            <a:r>
              <a:rPr lang="en-US" dirty="0" smtClean="0"/>
              <a:t> de </a:t>
            </a:r>
            <a:r>
              <a:rPr lang="en-US" dirty="0" err="1" smtClean="0"/>
              <a:t>hacerlo</a:t>
            </a:r>
            <a:endParaRPr lang="en-US" dirty="0" smtClean="0"/>
          </a:p>
        </p:txBody>
      </p:sp>
      <p:pic>
        <p:nvPicPr>
          <p:cNvPr id="2" name="Picture Placeholder 1"/>
          <p:cNvPicPr>
            <a:picLocks noGrp="1" noChangeAspect="1"/>
          </p:cNvPicPr>
          <p:nvPr>
            <p:ph type="pic" sz="quarter" idx="19"/>
          </p:nvPr>
        </p:nvPicPr>
        <p:blipFill rotWithShape="1">
          <a:blip r:embed="rId3" cstate="print">
            <a:extLst>
              <a:ext uri="{28A0092B-C50C-407E-A947-70E740481C1C}">
                <a14:useLocalDpi xmlns:a14="http://schemas.microsoft.com/office/drawing/2010/main" val="0"/>
              </a:ext>
            </a:extLst>
          </a:blip>
          <a:srcRect/>
          <a:stretch/>
        </p:blipFill>
        <p:spPr/>
      </p:pic>
      <p:sp>
        <p:nvSpPr>
          <p:cNvPr id="17" name="Text Placeholder 16"/>
          <p:cNvSpPr>
            <a:spLocks noGrp="1"/>
          </p:cNvSpPr>
          <p:nvPr>
            <p:ph type="body" sz="quarter" idx="20"/>
          </p:nvPr>
        </p:nvSpPr>
        <p:spPr>
          <a:xfrm>
            <a:off x="457198" y="4471736"/>
            <a:ext cx="2971801" cy="568893"/>
          </a:xfrm>
        </p:spPr>
        <p:txBody>
          <a:bodyPr/>
          <a:lstStyle/>
          <a:p>
            <a:r>
              <a:rPr lang="en-US" sz="1600" dirty="0" smtClean="0">
                <a:solidFill>
                  <a:srgbClr val="0070C0"/>
                </a:solidFill>
              </a:rPr>
              <a:t>CUIDADO</a:t>
            </a:r>
            <a:r>
              <a:rPr lang="en-US" sz="1200" dirty="0" smtClean="0">
                <a:solidFill>
                  <a:srgbClr val="0070C0"/>
                </a:solidFill>
              </a:rPr>
              <a:t> DE LA </a:t>
            </a:r>
            <a:r>
              <a:rPr lang="en-US" sz="1400" dirty="0" smtClean="0">
                <a:solidFill>
                  <a:srgbClr val="0070C0"/>
                </a:solidFill>
              </a:rPr>
              <a:t>ALIMENTACIÓN</a:t>
            </a:r>
            <a:endParaRPr lang="en-US" sz="1200" dirty="0">
              <a:solidFill>
                <a:srgbClr val="0070C0"/>
              </a:solidFill>
            </a:endParaRPr>
          </a:p>
        </p:txBody>
      </p:sp>
      <p:sp>
        <p:nvSpPr>
          <p:cNvPr id="18" name="Text Placeholder 17"/>
          <p:cNvSpPr>
            <a:spLocks noGrp="1"/>
          </p:cNvSpPr>
          <p:nvPr>
            <p:ph type="body" sz="quarter" idx="21"/>
          </p:nvPr>
        </p:nvSpPr>
        <p:spPr>
          <a:xfrm>
            <a:off x="457198" y="5040630"/>
            <a:ext cx="2834641" cy="1826279"/>
          </a:xfrm>
        </p:spPr>
        <p:txBody>
          <a:bodyPr/>
          <a:lstStyle/>
          <a:p>
            <a:pPr lvl="0"/>
            <a:r>
              <a:rPr lang="en-US" dirty="0" smtClean="0"/>
              <a:t>La </a:t>
            </a:r>
            <a:r>
              <a:rPr lang="en-US" dirty="0" err="1" smtClean="0"/>
              <a:t>importancia</a:t>
            </a:r>
            <a:r>
              <a:rPr lang="en-US" dirty="0" smtClean="0"/>
              <a:t> de la </a:t>
            </a:r>
            <a:r>
              <a:rPr lang="en-US" dirty="0" err="1" smtClean="0"/>
              <a:t>alimentacion</a:t>
            </a:r>
            <a:r>
              <a:rPr lang="en-US" dirty="0" smtClean="0"/>
              <a:t> </a:t>
            </a:r>
            <a:r>
              <a:rPr lang="en-US" dirty="0" err="1" smtClean="0"/>
              <a:t>es</a:t>
            </a:r>
            <a:r>
              <a:rPr lang="en-US" dirty="0"/>
              <a:t> </a:t>
            </a:r>
            <a:r>
              <a:rPr lang="en-US" dirty="0" err="1" smtClean="0"/>
              <a:t>muy</a:t>
            </a:r>
            <a:r>
              <a:rPr lang="en-US" dirty="0" smtClean="0"/>
              <a:t> </a:t>
            </a:r>
            <a:r>
              <a:rPr lang="en-US" dirty="0" err="1" smtClean="0"/>
              <a:t>importante</a:t>
            </a:r>
            <a:r>
              <a:rPr lang="en-US" dirty="0" smtClean="0"/>
              <a:t> </a:t>
            </a:r>
            <a:r>
              <a:rPr lang="en-US" dirty="0" err="1" smtClean="0"/>
              <a:t>por</a:t>
            </a:r>
            <a:r>
              <a:rPr lang="en-US" dirty="0" smtClean="0"/>
              <a:t> que </a:t>
            </a:r>
            <a:r>
              <a:rPr lang="en-US" dirty="0" err="1" smtClean="0"/>
              <a:t>si</a:t>
            </a:r>
            <a:r>
              <a:rPr lang="en-US" dirty="0" smtClean="0"/>
              <a:t> no </a:t>
            </a:r>
            <a:r>
              <a:rPr lang="en-US" dirty="0" err="1" smtClean="0"/>
              <a:t>quidas</a:t>
            </a:r>
            <a:r>
              <a:rPr lang="en-US" dirty="0" smtClean="0"/>
              <a:t> </a:t>
            </a:r>
            <a:r>
              <a:rPr lang="en-US" dirty="0" err="1" smtClean="0"/>
              <a:t>tu</a:t>
            </a:r>
            <a:r>
              <a:rPr lang="en-US" dirty="0" smtClean="0"/>
              <a:t> </a:t>
            </a:r>
            <a:r>
              <a:rPr lang="en-US" dirty="0" err="1" smtClean="0"/>
              <a:t>alimentacion</a:t>
            </a:r>
            <a:r>
              <a:rPr lang="en-US" dirty="0" smtClean="0"/>
              <a:t> </a:t>
            </a:r>
            <a:r>
              <a:rPr lang="en-US" dirty="0" err="1" smtClean="0"/>
              <a:t>te</a:t>
            </a:r>
            <a:r>
              <a:rPr lang="en-US" dirty="0" smtClean="0"/>
              <a:t> vas a </a:t>
            </a:r>
            <a:r>
              <a:rPr lang="en-US" dirty="0" err="1" smtClean="0"/>
              <a:t>volver</a:t>
            </a:r>
            <a:r>
              <a:rPr lang="en-US" dirty="0" smtClean="0"/>
              <a:t> </a:t>
            </a:r>
            <a:r>
              <a:rPr lang="en-US" dirty="0" err="1" smtClean="0"/>
              <a:t>muy</a:t>
            </a:r>
            <a:r>
              <a:rPr lang="en-US" dirty="0" smtClean="0"/>
              <a:t> </a:t>
            </a:r>
            <a:r>
              <a:rPr lang="en-US" dirty="0" err="1" smtClean="0"/>
              <a:t>gordo</a:t>
            </a:r>
            <a:r>
              <a:rPr lang="en-US" dirty="0" smtClean="0"/>
              <a:t> o </a:t>
            </a:r>
            <a:r>
              <a:rPr lang="en-US" dirty="0" err="1" smtClean="0"/>
              <a:t>muy</a:t>
            </a:r>
            <a:r>
              <a:rPr lang="en-US" dirty="0" smtClean="0"/>
              <a:t> </a:t>
            </a:r>
            <a:r>
              <a:rPr lang="en-US" dirty="0" err="1" smtClean="0"/>
              <a:t>flaco</a:t>
            </a:r>
            <a:r>
              <a:rPr lang="en-US" dirty="0" smtClean="0"/>
              <a:t> o </a:t>
            </a:r>
            <a:r>
              <a:rPr lang="en-US" dirty="0" err="1" smtClean="0"/>
              <a:t>problemas</a:t>
            </a:r>
            <a:r>
              <a:rPr lang="en-US" dirty="0" smtClean="0"/>
              <a:t> de </a:t>
            </a:r>
            <a:r>
              <a:rPr lang="en-US" dirty="0" err="1" smtClean="0"/>
              <a:t>sangr</a:t>
            </a:r>
            <a:r>
              <a:rPr lang="en-US" dirty="0" smtClean="0"/>
              <a:t> </a:t>
            </a:r>
            <a:r>
              <a:rPr lang="en-US" dirty="0" err="1" smtClean="0"/>
              <a:t>como</a:t>
            </a:r>
            <a:r>
              <a:rPr lang="en-US" dirty="0" smtClean="0"/>
              <a:t> </a:t>
            </a:r>
            <a:r>
              <a:rPr lang="en-US" dirty="0" err="1" smtClean="0"/>
              <a:t>diavetes</a:t>
            </a:r>
            <a:r>
              <a:rPr lang="en-US" dirty="0" smtClean="0"/>
              <a:t> etc.</a:t>
            </a:r>
            <a:endParaRPr lang="en-US" dirty="0" smtClean="0"/>
          </a:p>
        </p:txBody>
      </p:sp>
      <p:sp>
        <p:nvSpPr>
          <p:cNvPr id="12" name="Text Placeholder 11"/>
          <p:cNvSpPr>
            <a:spLocks noGrp="1"/>
          </p:cNvSpPr>
          <p:nvPr>
            <p:ph type="body" sz="quarter" idx="22"/>
          </p:nvPr>
        </p:nvSpPr>
        <p:spPr/>
        <p:txBody>
          <a:bodyPr/>
          <a:lstStyle/>
          <a:p>
            <a:r>
              <a:rPr lang="en-US" smtClean="0"/>
              <a:t>“Don’t be shy! Show them how fabulous you are! This is a great spot for a glowing testimonial.”</a:t>
            </a:r>
          </a:p>
          <a:p>
            <a:r>
              <a:rPr lang="en-US" b="1" smtClean="0"/>
              <a:t>- Annie D., Charlotte, NC</a:t>
            </a:r>
            <a:endParaRPr lang="en-US" b="1" dirty="0" smtClean="0"/>
          </a:p>
        </p:txBody>
      </p:sp>
      <p:sp>
        <p:nvSpPr>
          <p:cNvPr id="19" name="Text Placeholder 18"/>
          <p:cNvSpPr>
            <a:spLocks noGrp="1"/>
          </p:cNvSpPr>
          <p:nvPr>
            <p:ph type="body" sz="quarter" idx="23"/>
          </p:nvPr>
        </p:nvSpPr>
        <p:spPr/>
        <p:txBody>
          <a:bodyPr/>
          <a:lstStyle/>
          <a:p>
            <a:r>
              <a:rPr lang="en-US" dirty="0" smtClean="0"/>
              <a:t>El </a:t>
            </a:r>
            <a:r>
              <a:rPr lang="en-US" dirty="0" err="1" smtClean="0"/>
              <a:t>crecimiento</a:t>
            </a:r>
            <a:r>
              <a:rPr lang="en-US" dirty="0" smtClean="0"/>
              <a:t> de </a:t>
            </a:r>
            <a:r>
              <a:rPr lang="en-US" dirty="0" err="1" smtClean="0"/>
              <a:t>los</a:t>
            </a:r>
            <a:r>
              <a:rPr lang="en-US" dirty="0" smtClean="0"/>
              <a:t> </a:t>
            </a:r>
            <a:r>
              <a:rPr lang="en-US" dirty="0" err="1" smtClean="0"/>
              <a:t>jovenes</a:t>
            </a:r>
            <a:r>
              <a:rPr lang="en-US" dirty="0" smtClean="0"/>
              <a:t> </a:t>
            </a:r>
            <a:r>
              <a:rPr lang="en-US" dirty="0" err="1" smtClean="0"/>
              <a:t>es</a:t>
            </a:r>
            <a:r>
              <a:rPr lang="en-US" dirty="0" smtClean="0"/>
              <a:t> mas </a:t>
            </a:r>
            <a:r>
              <a:rPr lang="en-US" dirty="0" err="1" smtClean="0"/>
              <a:t>rapido</a:t>
            </a:r>
            <a:r>
              <a:rPr lang="en-US" dirty="0" smtClean="0"/>
              <a:t> y </a:t>
            </a:r>
            <a:r>
              <a:rPr lang="en-US" dirty="0" err="1" smtClean="0"/>
              <a:t>eficiente</a:t>
            </a:r>
            <a:r>
              <a:rPr lang="en-US" dirty="0" smtClean="0"/>
              <a:t> </a:t>
            </a:r>
            <a:r>
              <a:rPr lang="en-US" dirty="0" err="1" smtClean="0"/>
              <a:t>si</a:t>
            </a:r>
            <a:r>
              <a:rPr lang="en-US" dirty="0" smtClean="0"/>
              <a:t> </a:t>
            </a:r>
            <a:r>
              <a:rPr lang="en-US" dirty="0" err="1" smtClean="0"/>
              <a:t>cresen</a:t>
            </a:r>
            <a:r>
              <a:rPr lang="en-US" dirty="0" smtClean="0"/>
              <a:t> </a:t>
            </a:r>
            <a:r>
              <a:rPr lang="en-US" dirty="0" err="1" smtClean="0"/>
              <a:t>en</a:t>
            </a:r>
            <a:r>
              <a:rPr lang="en-US" dirty="0" smtClean="0"/>
              <a:t> un </a:t>
            </a:r>
            <a:r>
              <a:rPr lang="en-US" dirty="0" err="1" smtClean="0"/>
              <a:t>lugar</a:t>
            </a:r>
            <a:r>
              <a:rPr lang="en-US" dirty="0" smtClean="0"/>
              <a:t> </a:t>
            </a:r>
            <a:r>
              <a:rPr lang="en-US" dirty="0" err="1" smtClean="0"/>
              <a:t>limpio</a:t>
            </a:r>
            <a:r>
              <a:rPr lang="en-US" dirty="0" smtClean="0"/>
              <a:t> </a:t>
            </a:r>
            <a:endParaRPr lang="en-US" dirty="0" smtClean="0"/>
          </a:p>
        </p:txBody>
      </p:sp>
      <p:sp>
        <p:nvSpPr>
          <p:cNvPr id="25" name="Text Placeholder 24"/>
          <p:cNvSpPr>
            <a:spLocks noGrp="1"/>
          </p:cNvSpPr>
          <p:nvPr>
            <p:ph type="body" sz="quarter" idx="29"/>
          </p:nvPr>
        </p:nvSpPr>
        <p:spPr/>
        <p:txBody>
          <a:bodyPr/>
          <a:lstStyle/>
          <a:p>
            <a:endParaRPr lang="en-US" dirty="0" smtClean="0"/>
          </a:p>
          <a:p>
            <a:endParaRPr lang="en-US" dirty="0"/>
          </a:p>
        </p:txBody>
      </p:sp>
      <p:sp>
        <p:nvSpPr>
          <p:cNvPr id="28" name="Text Placeholder 16"/>
          <p:cNvSpPr txBox="1">
            <a:spLocks/>
          </p:cNvSpPr>
          <p:nvPr/>
        </p:nvSpPr>
        <p:spPr>
          <a:xfrm>
            <a:off x="3665820" y="3258387"/>
            <a:ext cx="2834640" cy="223896"/>
          </a:xfrm>
          <a:prstGeom prst="rect">
            <a:avLst/>
          </a:prstGeom>
        </p:spPr>
        <p:txBody>
          <a:bodyPr vert="horz" lIns="0" tIns="0" rIns="0" bIns="0" rtlCol="0" anchor="b">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r>
              <a:rPr lang="en-US" sz="1400" dirty="0" smtClean="0">
                <a:solidFill>
                  <a:srgbClr val="0070C0"/>
                </a:solidFill>
              </a:rPr>
              <a:t>CUIDADO DE LA HIGIENE</a:t>
            </a:r>
            <a:endParaRPr lang="en-US" sz="1400" dirty="0">
              <a:solidFill>
                <a:srgbClr val="0070C0"/>
              </a:solidFill>
            </a:endParaRPr>
          </a:p>
        </p:txBody>
      </p:sp>
      <p:sp>
        <p:nvSpPr>
          <p:cNvPr id="30" name="Text Placeholder 16"/>
          <p:cNvSpPr txBox="1">
            <a:spLocks/>
          </p:cNvSpPr>
          <p:nvPr/>
        </p:nvSpPr>
        <p:spPr>
          <a:xfrm>
            <a:off x="6897454" y="553342"/>
            <a:ext cx="2834640" cy="577609"/>
          </a:xfrm>
          <a:prstGeom prst="rect">
            <a:avLst/>
          </a:prstGeom>
        </p:spPr>
        <p:txBody>
          <a:bodyPr vert="horz" lIns="0" tIns="0" rIns="0" bIns="0" rtlCol="0" anchor="b">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r>
              <a:rPr lang="en-US" sz="1400" dirty="0" smtClean="0">
                <a:solidFill>
                  <a:srgbClr val="0070C0"/>
                </a:solidFill>
              </a:rPr>
              <a:t>CUIDADO DE LA SALUD FÍSICA</a:t>
            </a:r>
            <a:endParaRPr lang="en-US" sz="1400" dirty="0">
              <a:solidFill>
                <a:srgbClr val="0070C0"/>
              </a:solidFill>
            </a:endParaRPr>
          </a:p>
        </p:txBody>
      </p:sp>
      <p:sp>
        <p:nvSpPr>
          <p:cNvPr id="6" name="CuadroTexto 5"/>
          <p:cNvSpPr txBox="1"/>
          <p:nvPr/>
        </p:nvSpPr>
        <p:spPr>
          <a:xfrm>
            <a:off x="6897454" y="1583473"/>
            <a:ext cx="2960224" cy="1015663"/>
          </a:xfrm>
          <a:prstGeom prst="rect">
            <a:avLst/>
          </a:prstGeom>
          <a:noFill/>
        </p:spPr>
        <p:txBody>
          <a:bodyPr wrap="square" rtlCol="0">
            <a:spAutoFit/>
          </a:bodyPr>
          <a:lstStyle/>
          <a:p>
            <a:pPr algn="ctr"/>
            <a:r>
              <a:rPr lang="es-MX" sz="1200" dirty="0" smtClean="0">
                <a:latin typeface="Arial Black" panose="020B0A04020102020204" pitchFamily="34" charset="0"/>
              </a:rPr>
              <a:t>El buen control de la salud </a:t>
            </a:r>
            <a:r>
              <a:rPr lang="es-MX" sz="1200" dirty="0" err="1" smtClean="0">
                <a:latin typeface="Arial Black" panose="020B0A04020102020204" pitchFamily="34" charset="0"/>
              </a:rPr>
              <a:t>ficica</a:t>
            </a:r>
            <a:r>
              <a:rPr lang="es-MX" sz="1200" dirty="0" smtClean="0">
                <a:latin typeface="Arial Black" panose="020B0A04020102020204" pitchFamily="34" charset="0"/>
              </a:rPr>
              <a:t> es muy importante para tu cuerpo por que si no lo cuidas vas a estar todo </a:t>
            </a:r>
            <a:r>
              <a:rPr lang="es-MX" sz="1200" dirty="0" err="1" smtClean="0">
                <a:latin typeface="Arial Black" panose="020B0A04020102020204" pitchFamily="34" charset="0"/>
              </a:rPr>
              <a:t>wango</a:t>
            </a:r>
            <a:r>
              <a:rPr lang="es-MX" sz="1200" dirty="0" smtClean="0">
                <a:latin typeface="Arial Black" panose="020B0A04020102020204" pitchFamily="34" charset="0"/>
              </a:rPr>
              <a:t> y flojo y no vas a poder hacer nada.</a:t>
            </a:r>
            <a:endParaRPr lang="es-MX" sz="1200" dirty="0">
              <a:latin typeface="Arial Black" panose="020B0A04020102020204" pitchFamily="34" charset="0"/>
            </a:endParaRPr>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Brochure_Blueglass_Trifold_webapp</Template>
  <TotalTime>68</TotalTime>
  <Words>306</Words>
  <Application>Microsoft Office PowerPoint</Application>
  <PresentationFormat>Personalizado</PresentationFormat>
  <Paragraphs>23</Paragraphs>
  <Slides>2</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Arial Black</vt:lpstr>
      <vt:lpstr>Verdana</vt:lpstr>
      <vt:lpstr>Office Theme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ADRIANA CERECER JUAREZ</dc:creator>
  <cp:lastModifiedBy>SANTIAGO MONTA�EZ ALVAREZ</cp:lastModifiedBy>
  <cp:revision>10</cp:revision>
  <dcterms:created xsi:type="dcterms:W3CDTF">2013-12-03T00:42:14Z</dcterms:created>
  <dcterms:modified xsi:type="dcterms:W3CDTF">2022-11-03T17:00:32Z</dcterms:modified>
</cp:coreProperties>
</file>